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256" r:id="rId2"/>
    <p:sldId id="257" r:id="rId3"/>
    <p:sldId id="258" r:id="rId4"/>
    <p:sldId id="259" r:id="rId5"/>
    <p:sldId id="260" r:id="rId6"/>
    <p:sldId id="263" r:id="rId7"/>
    <p:sldId id="261" r:id="rId8"/>
    <p:sldId id="280" r:id="rId9"/>
    <p:sldId id="262" r:id="rId10"/>
    <p:sldId id="281" r:id="rId11"/>
    <p:sldId id="282" r:id="rId12"/>
    <p:sldId id="283" r:id="rId13"/>
    <p:sldId id="289" r:id="rId14"/>
    <p:sldId id="290" r:id="rId15"/>
    <p:sldId id="284" r:id="rId16"/>
    <p:sldId id="291" r:id="rId17"/>
    <p:sldId id="292" r:id="rId18"/>
    <p:sldId id="285" r:id="rId19"/>
    <p:sldId id="286" r:id="rId20"/>
    <p:sldId id="264" r:id="rId21"/>
    <p:sldId id="265" r:id="rId22"/>
    <p:sldId id="266" r:id="rId23"/>
    <p:sldId id="267" r:id="rId24"/>
    <p:sldId id="268" r:id="rId25"/>
    <p:sldId id="269" r:id="rId26"/>
    <p:sldId id="270" r:id="rId27"/>
    <p:sldId id="271" r:id="rId28"/>
    <p:sldId id="272" r:id="rId29"/>
    <p:sldId id="287" r:id="rId30"/>
    <p:sldId id="273" r:id="rId31"/>
    <p:sldId id="274" r:id="rId32"/>
    <p:sldId id="275" r:id="rId33"/>
    <p:sldId id="276" r:id="rId34"/>
    <p:sldId id="277" r:id="rId35"/>
    <p:sldId id="278" r:id="rId36"/>
    <p:sldId id="288" r:id="rId37"/>
    <p:sldId id="27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215B73-7369-45D4-A38F-00E1B637B1F6}" v="3" dt="2024-09-24T05:09:30.9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duchintala, Venkata Shanmukha Sri Sudha" userId="37d9f8a8-5fec-4ea2-9f8e-3a4a570062c8" providerId="ADAL" clId="{3D215B73-7369-45D4-A38F-00E1B637B1F6}"/>
    <pc:docChg chg="modSld">
      <pc:chgData name="Renduchintala, Venkata Shanmukha Sri Sudha" userId="37d9f8a8-5fec-4ea2-9f8e-3a4a570062c8" providerId="ADAL" clId="{3D215B73-7369-45D4-A38F-00E1B637B1F6}" dt="2024-09-24T05:09:27.448" v="1" actId="20578"/>
      <pc:docMkLst>
        <pc:docMk/>
      </pc:docMkLst>
      <pc:sldChg chg="modSp">
        <pc:chgData name="Renduchintala, Venkata Shanmukha Sri Sudha" userId="37d9f8a8-5fec-4ea2-9f8e-3a4a570062c8" providerId="ADAL" clId="{3D215B73-7369-45D4-A38F-00E1B637B1F6}" dt="2024-09-24T05:09:27.448" v="1" actId="20578"/>
        <pc:sldMkLst>
          <pc:docMk/>
          <pc:sldMk cId="1587059133" sldId="272"/>
        </pc:sldMkLst>
        <pc:spChg chg="mod">
          <ac:chgData name="Renduchintala, Venkata Shanmukha Sri Sudha" userId="37d9f8a8-5fec-4ea2-9f8e-3a4a570062c8" providerId="ADAL" clId="{3D215B73-7369-45D4-A38F-00E1B637B1F6}" dt="2024-09-24T05:09:27.448" v="1" actId="20578"/>
          <ac:spMkLst>
            <pc:docMk/>
            <pc:sldMk cId="1587059133" sldId="272"/>
            <ac:spMk id="3" creationId="{0553CF0C-07D6-BA8E-5AF1-55425525A745}"/>
          </ac:spMkLst>
        </pc:spChg>
      </pc:sldChg>
      <pc:sldChg chg="modSp">
        <pc:chgData name="Renduchintala, Venkata Shanmukha Sri Sudha" userId="37d9f8a8-5fec-4ea2-9f8e-3a4a570062c8" providerId="ADAL" clId="{3D215B73-7369-45D4-A38F-00E1B637B1F6}" dt="2024-09-24T03:32:07.179" v="0"/>
        <pc:sldMkLst>
          <pc:docMk/>
          <pc:sldMk cId="3439895242" sldId="283"/>
        </pc:sldMkLst>
        <pc:graphicFrameChg chg="mod">
          <ac:chgData name="Renduchintala, Venkata Shanmukha Sri Sudha" userId="37d9f8a8-5fec-4ea2-9f8e-3a4a570062c8" providerId="ADAL" clId="{3D215B73-7369-45D4-A38F-00E1B637B1F6}" dt="2024-09-24T03:32:07.179" v="0"/>
          <ac:graphicFrameMkLst>
            <pc:docMk/>
            <pc:sldMk cId="3439895242" sldId="283"/>
            <ac:graphicFrameMk id="5" creationId="{722F3F37-B6DB-C775-1AB0-1880A53BC067}"/>
          </ac:graphicFrameMkLst>
        </pc:graphicFrameChg>
      </pc:sldChg>
    </pc:docChg>
  </pc:docChgLst>
  <pc:docChgLst>
    <pc:chgData name="raviteja anumula" userId="92fba4f17bba1195" providerId="LiveId" clId="{7E646F6D-7B17-4B53-9729-A3C877DF2111}"/>
    <pc:docChg chg="undo redo custSel addSld modSld sldOrd">
      <pc:chgData name="raviteja anumula" userId="92fba4f17bba1195" providerId="LiveId" clId="{7E646F6D-7B17-4B53-9729-A3C877DF2111}" dt="2023-12-13T18:35:37.313" v="1275"/>
      <pc:docMkLst>
        <pc:docMk/>
      </pc:docMkLst>
      <pc:sldChg chg="addSp delSp modSp mod setBg modClrScheme addAnim chgLayout">
        <pc:chgData name="raviteja anumula" userId="92fba4f17bba1195" providerId="LiveId" clId="{7E646F6D-7B17-4B53-9729-A3C877DF2111}" dt="2023-12-13T18:01:26.915" v="38"/>
        <pc:sldMkLst>
          <pc:docMk/>
          <pc:sldMk cId="3434888160" sldId="262"/>
        </pc:sldMkLst>
        <pc:spChg chg="mod ord">
          <ac:chgData name="raviteja anumula" userId="92fba4f17bba1195" providerId="LiveId" clId="{7E646F6D-7B17-4B53-9729-A3C877DF2111}" dt="2023-12-13T18:01:26.914" v="37" actId="26606"/>
          <ac:spMkLst>
            <pc:docMk/>
            <pc:sldMk cId="3434888160" sldId="262"/>
            <ac:spMk id="2" creationId="{BFDF7313-C30E-5A68-E2A4-9A651052D51F}"/>
          </ac:spMkLst>
        </pc:spChg>
        <pc:spChg chg="del mod ord">
          <ac:chgData name="raviteja anumula" userId="92fba4f17bba1195" providerId="LiveId" clId="{7E646F6D-7B17-4B53-9729-A3C877DF2111}" dt="2023-12-13T18:01:22.907" v="36" actId="700"/>
          <ac:spMkLst>
            <pc:docMk/>
            <pc:sldMk cId="3434888160" sldId="262"/>
            <ac:spMk id="3" creationId="{184D7347-A3EC-C650-FCDE-61A0727152CB}"/>
          </ac:spMkLst>
        </pc:spChg>
        <pc:spChg chg="add mod ord">
          <ac:chgData name="raviteja anumula" userId="92fba4f17bba1195" providerId="LiveId" clId="{7E646F6D-7B17-4B53-9729-A3C877DF2111}" dt="2023-12-13T18:01:26.914" v="37" actId="26606"/>
          <ac:spMkLst>
            <pc:docMk/>
            <pc:sldMk cId="3434888160" sldId="262"/>
            <ac:spMk id="4" creationId="{9DC0E829-23F0-4B70-F15E-7CF38ACB4ABA}"/>
          </ac:spMkLst>
        </pc:spChg>
        <pc:spChg chg="add">
          <ac:chgData name="raviteja anumula" userId="92fba4f17bba1195" providerId="LiveId" clId="{7E646F6D-7B17-4B53-9729-A3C877DF2111}" dt="2023-12-13T18:01:26.914" v="37" actId="26606"/>
          <ac:spMkLst>
            <pc:docMk/>
            <pc:sldMk cId="3434888160" sldId="262"/>
            <ac:spMk id="9" creationId="{FFD48BC7-DC40-47DE-87EE-9F4B6ECB9ABB}"/>
          </ac:spMkLst>
        </pc:spChg>
        <pc:spChg chg="add">
          <ac:chgData name="raviteja anumula" userId="92fba4f17bba1195" providerId="LiveId" clId="{7E646F6D-7B17-4B53-9729-A3C877DF2111}" dt="2023-12-13T18:01:26.914" v="37" actId="26606"/>
          <ac:spMkLst>
            <pc:docMk/>
            <pc:sldMk cId="3434888160" sldId="262"/>
            <ac:spMk id="11" creationId="{E502BBC7-2C76-46F3-BC24-5985BC13DB88}"/>
          </ac:spMkLst>
        </pc:spChg>
        <pc:spChg chg="add">
          <ac:chgData name="raviteja anumula" userId="92fba4f17bba1195" providerId="LiveId" clId="{7E646F6D-7B17-4B53-9729-A3C877DF2111}" dt="2023-12-13T18:01:26.914" v="37" actId="26606"/>
          <ac:spMkLst>
            <pc:docMk/>
            <pc:sldMk cId="3434888160" sldId="262"/>
            <ac:spMk id="13" creationId="{9C45F024-2468-4D8A-9E11-BB2B1E0A3B37}"/>
          </ac:spMkLst>
        </pc:spChg>
        <pc:spChg chg="add">
          <ac:chgData name="raviteja anumula" userId="92fba4f17bba1195" providerId="LiveId" clId="{7E646F6D-7B17-4B53-9729-A3C877DF2111}" dt="2023-12-13T18:01:26.914" v="37" actId="26606"/>
          <ac:spMkLst>
            <pc:docMk/>
            <pc:sldMk cId="3434888160" sldId="262"/>
            <ac:spMk id="15" creationId="{3629484E-3792-4B3D-89AD-7C8A1ED0E0D4}"/>
          </ac:spMkLst>
        </pc:spChg>
      </pc:sldChg>
      <pc:sldChg chg="addSp delSp modSp mod">
        <pc:chgData name="raviteja anumula" userId="92fba4f17bba1195" providerId="LiveId" clId="{7E646F6D-7B17-4B53-9729-A3C877DF2111}" dt="2023-12-13T17:19:11.946" v="1" actId="26606"/>
        <pc:sldMkLst>
          <pc:docMk/>
          <pc:sldMk cId="2613570480" sldId="264"/>
        </pc:sldMkLst>
        <pc:spChg chg="mod">
          <ac:chgData name="raviteja anumula" userId="92fba4f17bba1195" providerId="LiveId" clId="{7E646F6D-7B17-4B53-9729-A3C877DF2111}" dt="2023-12-13T17:19:11.946" v="1" actId="26606"/>
          <ac:spMkLst>
            <pc:docMk/>
            <pc:sldMk cId="2613570480" sldId="264"/>
            <ac:spMk id="2" creationId="{2731F0BF-92F8-C3BB-42C1-A01E11412D4B}"/>
          </ac:spMkLst>
        </pc:spChg>
        <pc:spChg chg="mod">
          <ac:chgData name="raviteja anumula" userId="92fba4f17bba1195" providerId="LiveId" clId="{7E646F6D-7B17-4B53-9729-A3C877DF2111}" dt="2023-12-13T17:19:11.946" v="1" actId="26606"/>
          <ac:spMkLst>
            <pc:docMk/>
            <pc:sldMk cId="2613570480" sldId="264"/>
            <ac:spMk id="4" creationId="{7DF96EDC-DDE3-F457-2FED-15F403C58ED6}"/>
          </ac:spMkLst>
        </pc:spChg>
        <pc:spChg chg="del">
          <ac:chgData name="raviteja anumula" userId="92fba4f17bba1195" providerId="LiveId" clId="{7E646F6D-7B17-4B53-9729-A3C877DF2111}" dt="2023-12-13T17:19:11.946" v="1" actId="26606"/>
          <ac:spMkLst>
            <pc:docMk/>
            <pc:sldMk cId="2613570480" sldId="264"/>
            <ac:spMk id="11" creationId="{68AF5748-FED8-45BA-8631-26D1D10F3246}"/>
          </ac:spMkLst>
        </pc:spChg>
        <pc:spChg chg="del">
          <ac:chgData name="raviteja anumula" userId="92fba4f17bba1195" providerId="LiveId" clId="{7E646F6D-7B17-4B53-9729-A3C877DF2111}" dt="2023-12-13T17:19:11.946" v="1" actId="26606"/>
          <ac:spMkLst>
            <pc:docMk/>
            <pc:sldMk cId="2613570480" sldId="264"/>
            <ac:spMk id="13" creationId="{AF2F604E-43BE-4DC3-B983-E071523364F8}"/>
          </ac:spMkLst>
        </pc:spChg>
        <pc:spChg chg="del">
          <ac:chgData name="raviteja anumula" userId="92fba4f17bba1195" providerId="LiveId" clId="{7E646F6D-7B17-4B53-9729-A3C877DF2111}" dt="2023-12-13T17:19:11.946" v="1" actId="26606"/>
          <ac:spMkLst>
            <pc:docMk/>
            <pc:sldMk cId="2613570480" sldId="264"/>
            <ac:spMk id="15" creationId="{08C9B587-E65E-4B52-B37C-ABEBB6E87928}"/>
          </ac:spMkLst>
        </pc:spChg>
        <pc:spChg chg="add">
          <ac:chgData name="raviteja anumula" userId="92fba4f17bba1195" providerId="LiveId" clId="{7E646F6D-7B17-4B53-9729-A3C877DF2111}" dt="2023-12-13T17:19:11.946" v="1" actId="26606"/>
          <ac:spMkLst>
            <pc:docMk/>
            <pc:sldMk cId="2613570480" sldId="264"/>
            <ac:spMk id="20" creationId="{FFD48BC7-DC40-47DE-87EE-9F4B6ECB9ABB}"/>
          </ac:spMkLst>
        </pc:spChg>
        <pc:spChg chg="add">
          <ac:chgData name="raviteja anumula" userId="92fba4f17bba1195" providerId="LiveId" clId="{7E646F6D-7B17-4B53-9729-A3C877DF2111}" dt="2023-12-13T17:19:11.946" v="1" actId="26606"/>
          <ac:spMkLst>
            <pc:docMk/>
            <pc:sldMk cId="2613570480" sldId="264"/>
            <ac:spMk id="22" creationId="{E502BBC7-2C76-46F3-BC24-5985BC13DB88}"/>
          </ac:spMkLst>
        </pc:spChg>
        <pc:spChg chg="add">
          <ac:chgData name="raviteja anumula" userId="92fba4f17bba1195" providerId="LiveId" clId="{7E646F6D-7B17-4B53-9729-A3C877DF2111}" dt="2023-12-13T17:19:11.946" v="1" actId="26606"/>
          <ac:spMkLst>
            <pc:docMk/>
            <pc:sldMk cId="2613570480" sldId="264"/>
            <ac:spMk id="24" creationId="{9C45F024-2468-4D8A-9E11-BB2B1E0A3B37}"/>
          </ac:spMkLst>
        </pc:spChg>
        <pc:spChg chg="add">
          <ac:chgData name="raviteja anumula" userId="92fba4f17bba1195" providerId="LiveId" clId="{7E646F6D-7B17-4B53-9729-A3C877DF2111}" dt="2023-12-13T17:19:11.946" v="1" actId="26606"/>
          <ac:spMkLst>
            <pc:docMk/>
            <pc:sldMk cId="2613570480" sldId="264"/>
            <ac:spMk id="26" creationId="{3629484E-3792-4B3D-89AD-7C8A1ED0E0D4}"/>
          </ac:spMkLst>
        </pc:spChg>
        <pc:picChg chg="del">
          <ac:chgData name="raviteja anumula" userId="92fba4f17bba1195" providerId="LiveId" clId="{7E646F6D-7B17-4B53-9729-A3C877DF2111}" dt="2023-12-13T17:19:07.993" v="0" actId="478"/>
          <ac:picMkLst>
            <pc:docMk/>
            <pc:sldMk cId="2613570480" sldId="264"/>
            <ac:picMk id="8" creationId="{3B6300C4-833F-95A0-6C4E-F2A373DFF4F6}"/>
          </ac:picMkLst>
        </pc:picChg>
      </pc:sldChg>
      <pc:sldChg chg="modSp mod">
        <pc:chgData name="raviteja anumula" userId="92fba4f17bba1195" providerId="LiveId" clId="{7E646F6D-7B17-4B53-9729-A3C877DF2111}" dt="2023-12-13T17:59:21.298" v="35" actId="14100"/>
        <pc:sldMkLst>
          <pc:docMk/>
          <pc:sldMk cId="292456090" sldId="265"/>
        </pc:sldMkLst>
        <pc:spChg chg="mod">
          <ac:chgData name="raviteja anumula" userId="92fba4f17bba1195" providerId="LiveId" clId="{7E646F6D-7B17-4B53-9729-A3C877DF2111}" dt="2023-12-13T17:59:21.298" v="35" actId="14100"/>
          <ac:spMkLst>
            <pc:docMk/>
            <pc:sldMk cId="292456090" sldId="265"/>
            <ac:spMk id="2" creationId="{C5CF14FA-F253-FA44-7FBD-839C033AE063}"/>
          </ac:spMkLst>
        </pc:spChg>
      </pc:sldChg>
      <pc:sldChg chg="modSp mod">
        <pc:chgData name="raviteja anumula" userId="92fba4f17bba1195" providerId="LiveId" clId="{7E646F6D-7B17-4B53-9729-A3C877DF2111}" dt="2023-12-13T18:19:46.497" v="999" actId="20577"/>
        <pc:sldMkLst>
          <pc:docMk/>
          <pc:sldMk cId="1587059133" sldId="272"/>
        </pc:sldMkLst>
        <pc:spChg chg="mod">
          <ac:chgData name="raviteja anumula" userId="92fba4f17bba1195" providerId="LiveId" clId="{7E646F6D-7B17-4B53-9729-A3C877DF2111}" dt="2023-12-13T18:19:46.497" v="999" actId="20577"/>
          <ac:spMkLst>
            <pc:docMk/>
            <pc:sldMk cId="1587059133" sldId="272"/>
            <ac:spMk id="2" creationId="{0B6A52F2-93DD-A163-F531-AD32862D8A33}"/>
          </ac:spMkLst>
        </pc:spChg>
      </pc:sldChg>
      <pc:sldChg chg="modSp mod">
        <pc:chgData name="raviteja anumula" userId="92fba4f17bba1195" providerId="LiveId" clId="{7E646F6D-7B17-4B53-9729-A3C877DF2111}" dt="2023-12-13T18:20:04.693" v="1031" actId="20577"/>
        <pc:sldMkLst>
          <pc:docMk/>
          <pc:sldMk cId="4039791098" sldId="278"/>
        </pc:sldMkLst>
        <pc:spChg chg="mod">
          <ac:chgData name="raviteja anumula" userId="92fba4f17bba1195" providerId="LiveId" clId="{7E646F6D-7B17-4B53-9729-A3C877DF2111}" dt="2023-12-13T18:20:04.693" v="1031" actId="20577"/>
          <ac:spMkLst>
            <pc:docMk/>
            <pc:sldMk cId="4039791098" sldId="278"/>
            <ac:spMk id="2" creationId="{81AF0198-4A3B-88E0-9147-CDB60A81F45B}"/>
          </ac:spMkLst>
        </pc:spChg>
      </pc:sldChg>
      <pc:sldChg chg="addSp delSp modSp new mod setBg">
        <pc:chgData name="raviteja anumula" userId="92fba4f17bba1195" providerId="LiveId" clId="{7E646F6D-7B17-4B53-9729-A3C877DF2111}" dt="2023-12-13T18:03:37.321" v="92" actId="20577"/>
        <pc:sldMkLst>
          <pc:docMk/>
          <pc:sldMk cId="3723498054" sldId="281"/>
        </pc:sldMkLst>
        <pc:spChg chg="mod">
          <ac:chgData name="raviteja anumula" userId="92fba4f17bba1195" providerId="LiveId" clId="{7E646F6D-7B17-4B53-9729-A3C877DF2111}" dt="2023-12-13T18:03:05.422" v="85" actId="26606"/>
          <ac:spMkLst>
            <pc:docMk/>
            <pc:sldMk cId="3723498054" sldId="281"/>
            <ac:spMk id="2" creationId="{D30FC992-D5EE-A24D-D130-7B6E67C5D5F5}"/>
          </ac:spMkLst>
        </pc:spChg>
        <pc:spChg chg="del mod">
          <ac:chgData name="raviteja anumula" userId="92fba4f17bba1195" providerId="LiveId" clId="{7E646F6D-7B17-4B53-9729-A3C877DF2111}" dt="2023-12-13T18:03:05.422" v="85" actId="26606"/>
          <ac:spMkLst>
            <pc:docMk/>
            <pc:sldMk cId="3723498054" sldId="281"/>
            <ac:spMk id="3" creationId="{A3909D44-58C9-E966-AE8A-CB6C70F58688}"/>
          </ac:spMkLst>
        </pc:spChg>
        <pc:spChg chg="add">
          <ac:chgData name="raviteja anumula" userId="92fba4f17bba1195" providerId="LiveId" clId="{7E646F6D-7B17-4B53-9729-A3C877DF2111}" dt="2023-12-13T18:03:05.422" v="85" actId="26606"/>
          <ac:spMkLst>
            <pc:docMk/>
            <pc:sldMk cId="3723498054" sldId="281"/>
            <ac:spMk id="9" creationId="{81E1224E-6618-482E-BE87-321A7FC1CDE8}"/>
          </ac:spMkLst>
        </pc:spChg>
        <pc:spChg chg="add">
          <ac:chgData name="raviteja anumula" userId="92fba4f17bba1195" providerId="LiveId" clId="{7E646F6D-7B17-4B53-9729-A3C877DF2111}" dt="2023-12-13T18:03:05.422" v="85" actId="26606"/>
          <ac:spMkLst>
            <pc:docMk/>
            <pc:sldMk cId="3723498054" sldId="281"/>
            <ac:spMk id="11" creationId="{066346BE-FDB4-4772-A696-0719490ABD64}"/>
          </ac:spMkLst>
        </pc:spChg>
        <pc:spChg chg="add">
          <ac:chgData name="raviteja anumula" userId="92fba4f17bba1195" providerId="LiveId" clId="{7E646F6D-7B17-4B53-9729-A3C877DF2111}" dt="2023-12-13T18:03:05.422" v="85" actId="26606"/>
          <ac:spMkLst>
            <pc:docMk/>
            <pc:sldMk cId="3723498054" sldId="281"/>
            <ac:spMk id="13" creationId="{FB92FFCE-0C90-454E-AA25-D4EE9A6C39C5}"/>
          </ac:spMkLst>
        </pc:spChg>
        <pc:graphicFrameChg chg="add mod">
          <ac:chgData name="raviteja anumula" userId="92fba4f17bba1195" providerId="LiveId" clId="{7E646F6D-7B17-4B53-9729-A3C877DF2111}" dt="2023-12-13T18:03:37.321" v="92" actId="20577"/>
          <ac:graphicFrameMkLst>
            <pc:docMk/>
            <pc:sldMk cId="3723498054" sldId="281"/>
            <ac:graphicFrameMk id="5" creationId="{3D8E6DA7-FE2F-8BAA-6328-0747AE8D8AF0}"/>
          </ac:graphicFrameMkLst>
        </pc:graphicFrameChg>
      </pc:sldChg>
      <pc:sldChg chg="addSp delSp modSp new mod setBg">
        <pc:chgData name="raviteja anumula" userId="92fba4f17bba1195" providerId="LiveId" clId="{7E646F6D-7B17-4B53-9729-A3C877DF2111}" dt="2023-12-13T18:04:34.891" v="122" actId="26606"/>
        <pc:sldMkLst>
          <pc:docMk/>
          <pc:sldMk cId="2043948519" sldId="282"/>
        </pc:sldMkLst>
        <pc:spChg chg="mod">
          <ac:chgData name="raviteja anumula" userId="92fba4f17bba1195" providerId="LiveId" clId="{7E646F6D-7B17-4B53-9729-A3C877DF2111}" dt="2023-12-13T18:04:34.891" v="122" actId="26606"/>
          <ac:spMkLst>
            <pc:docMk/>
            <pc:sldMk cId="2043948519" sldId="282"/>
            <ac:spMk id="2" creationId="{3D0F593F-15C2-2DF0-10C2-03A5ECAC82BF}"/>
          </ac:spMkLst>
        </pc:spChg>
        <pc:spChg chg="del mod">
          <ac:chgData name="raviteja anumula" userId="92fba4f17bba1195" providerId="LiveId" clId="{7E646F6D-7B17-4B53-9729-A3C877DF2111}" dt="2023-12-13T18:04:34.891" v="122" actId="26606"/>
          <ac:spMkLst>
            <pc:docMk/>
            <pc:sldMk cId="2043948519" sldId="282"/>
            <ac:spMk id="3" creationId="{453887D0-1FD0-DAF0-8021-8FBE77D10597}"/>
          </ac:spMkLst>
        </pc:spChg>
        <pc:spChg chg="add">
          <ac:chgData name="raviteja anumula" userId="92fba4f17bba1195" providerId="LiveId" clId="{7E646F6D-7B17-4B53-9729-A3C877DF2111}" dt="2023-12-13T18:04:34.891" v="122" actId="26606"/>
          <ac:spMkLst>
            <pc:docMk/>
            <pc:sldMk cId="2043948519" sldId="282"/>
            <ac:spMk id="9" creationId="{81E1224E-6618-482E-BE87-321A7FC1CDE8}"/>
          </ac:spMkLst>
        </pc:spChg>
        <pc:spChg chg="add">
          <ac:chgData name="raviteja anumula" userId="92fba4f17bba1195" providerId="LiveId" clId="{7E646F6D-7B17-4B53-9729-A3C877DF2111}" dt="2023-12-13T18:04:34.891" v="122" actId="26606"/>
          <ac:spMkLst>
            <pc:docMk/>
            <pc:sldMk cId="2043948519" sldId="282"/>
            <ac:spMk id="11" creationId="{066346BE-FDB4-4772-A696-0719490ABD64}"/>
          </ac:spMkLst>
        </pc:spChg>
        <pc:spChg chg="add">
          <ac:chgData name="raviteja anumula" userId="92fba4f17bba1195" providerId="LiveId" clId="{7E646F6D-7B17-4B53-9729-A3C877DF2111}" dt="2023-12-13T18:04:34.891" v="122" actId="26606"/>
          <ac:spMkLst>
            <pc:docMk/>
            <pc:sldMk cId="2043948519" sldId="282"/>
            <ac:spMk id="13" creationId="{FB92FFCE-0C90-454E-AA25-D4EE9A6C39C5}"/>
          </ac:spMkLst>
        </pc:spChg>
        <pc:graphicFrameChg chg="add">
          <ac:chgData name="raviteja anumula" userId="92fba4f17bba1195" providerId="LiveId" clId="{7E646F6D-7B17-4B53-9729-A3C877DF2111}" dt="2023-12-13T18:04:34.891" v="122" actId="26606"/>
          <ac:graphicFrameMkLst>
            <pc:docMk/>
            <pc:sldMk cId="2043948519" sldId="282"/>
            <ac:graphicFrameMk id="5" creationId="{5BFE78BB-F9BE-35AC-A66A-9E45B0B27C49}"/>
          </ac:graphicFrameMkLst>
        </pc:graphicFrameChg>
      </pc:sldChg>
      <pc:sldChg chg="addSp delSp modSp new mod setBg">
        <pc:chgData name="raviteja anumula" userId="92fba4f17bba1195" providerId="LiveId" clId="{7E646F6D-7B17-4B53-9729-A3C877DF2111}" dt="2023-12-13T18:05:45.713" v="142" actId="26606"/>
        <pc:sldMkLst>
          <pc:docMk/>
          <pc:sldMk cId="3439895242" sldId="283"/>
        </pc:sldMkLst>
        <pc:spChg chg="mod">
          <ac:chgData name="raviteja anumula" userId="92fba4f17bba1195" providerId="LiveId" clId="{7E646F6D-7B17-4B53-9729-A3C877DF2111}" dt="2023-12-13T18:05:45.713" v="142" actId="26606"/>
          <ac:spMkLst>
            <pc:docMk/>
            <pc:sldMk cId="3439895242" sldId="283"/>
            <ac:spMk id="2" creationId="{341C7B1B-694F-109C-230F-B63518759775}"/>
          </ac:spMkLst>
        </pc:spChg>
        <pc:spChg chg="del mod">
          <ac:chgData name="raviteja anumula" userId="92fba4f17bba1195" providerId="LiveId" clId="{7E646F6D-7B17-4B53-9729-A3C877DF2111}" dt="2023-12-13T18:05:45.713" v="142" actId="26606"/>
          <ac:spMkLst>
            <pc:docMk/>
            <pc:sldMk cId="3439895242" sldId="283"/>
            <ac:spMk id="3" creationId="{FEE57568-BE6C-9380-0D69-1978E3569CD0}"/>
          </ac:spMkLst>
        </pc:spChg>
        <pc:spChg chg="add">
          <ac:chgData name="raviteja anumula" userId="92fba4f17bba1195" providerId="LiveId" clId="{7E646F6D-7B17-4B53-9729-A3C877DF2111}" dt="2023-12-13T18:05:45.713" v="142" actId="26606"/>
          <ac:spMkLst>
            <pc:docMk/>
            <pc:sldMk cId="3439895242" sldId="283"/>
            <ac:spMk id="9" creationId="{81E1224E-6618-482E-BE87-321A7FC1CDE8}"/>
          </ac:spMkLst>
        </pc:spChg>
        <pc:spChg chg="add">
          <ac:chgData name="raviteja anumula" userId="92fba4f17bba1195" providerId="LiveId" clId="{7E646F6D-7B17-4B53-9729-A3C877DF2111}" dt="2023-12-13T18:05:45.713" v="142" actId="26606"/>
          <ac:spMkLst>
            <pc:docMk/>
            <pc:sldMk cId="3439895242" sldId="283"/>
            <ac:spMk id="11" creationId="{066346BE-FDB4-4772-A696-0719490ABD64}"/>
          </ac:spMkLst>
        </pc:spChg>
        <pc:spChg chg="add">
          <ac:chgData name="raviteja anumula" userId="92fba4f17bba1195" providerId="LiveId" clId="{7E646F6D-7B17-4B53-9729-A3C877DF2111}" dt="2023-12-13T18:05:45.713" v="142" actId="26606"/>
          <ac:spMkLst>
            <pc:docMk/>
            <pc:sldMk cId="3439895242" sldId="283"/>
            <ac:spMk id="13" creationId="{FB92FFCE-0C90-454E-AA25-D4EE9A6C39C5}"/>
          </ac:spMkLst>
        </pc:spChg>
        <pc:graphicFrameChg chg="add">
          <ac:chgData name="raviteja anumula" userId="92fba4f17bba1195" providerId="LiveId" clId="{7E646F6D-7B17-4B53-9729-A3C877DF2111}" dt="2023-12-13T18:05:45.713" v="142" actId="26606"/>
          <ac:graphicFrameMkLst>
            <pc:docMk/>
            <pc:sldMk cId="3439895242" sldId="283"/>
            <ac:graphicFrameMk id="5" creationId="{722F3F37-B6DB-C775-1AB0-1880A53BC067}"/>
          </ac:graphicFrameMkLst>
        </pc:graphicFrameChg>
      </pc:sldChg>
      <pc:sldChg chg="addSp delSp modSp new mod ord setBg">
        <pc:chgData name="raviteja anumula" userId="92fba4f17bba1195" providerId="LiveId" clId="{7E646F6D-7B17-4B53-9729-A3C877DF2111}" dt="2023-12-13T18:35:37.313" v="1275"/>
        <pc:sldMkLst>
          <pc:docMk/>
          <pc:sldMk cId="2227675700" sldId="284"/>
        </pc:sldMkLst>
        <pc:spChg chg="mod">
          <ac:chgData name="raviteja anumula" userId="92fba4f17bba1195" providerId="LiveId" clId="{7E646F6D-7B17-4B53-9729-A3C877DF2111}" dt="2023-12-13T18:35:25.312" v="1273" actId="20577"/>
          <ac:spMkLst>
            <pc:docMk/>
            <pc:sldMk cId="2227675700" sldId="284"/>
            <ac:spMk id="2" creationId="{F80816E7-8765-C5E8-5410-F07AAE66DF2A}"/>
          </ac:spMkLst>
        </pc:spChg>
        <pc:spChg chg="del mod">
          <ac:chgData name="raviteja anumula" userId="92fba4f17bba1195" providerId="LiveId" clId="{7E646F6D-7B17-4B53-9729-A3C877DF2111}" dt="2023-12-13T18:14:09.719" v="675" actId="26606"/>
          <ac:spMkLst>
            <pc:docMk/>
            <pc:sldMk cId="2227675700" sldId="284"/>
            <ac:spMk id="3" creationId="{407AE080-D40F-9A70-B7CB-176A3F27B187}"/>
          </ac:spMkLst>
        </pc:spChg>
        <pc:spChg chg="add">
          <ac:chgData name="raviteja anumula" userId="92fba4f17bba1195" providerId="LiveId" clId="{7E646F6D-7B17-4B53-9729-A3C877DF2111}" dt="2023-12-13T18:14:09.719" v="675" actId="26606"/>
          <ac:spMkLst>
            <pc:docMk/>
            <pc:sldMk cId="2227675700" sldId="284"/>
            <ac:spMk id="9" creationId="{B5416EBC-B41E-4F8A-BE9F-07301B682CBD}"/>
          </ac:spMkLst>
        </pc:spChg>
        <pc:spChg chg="add">
          <ac:chgData name="raviteja anumula" userId="92fba4f17bba1195" providerId="LiveId" clId="{7E646F6D-7B17-4B53-9729-A3C877DF2111}" dt="2023-12-13T18:14:09.719" v="675" actId="26606"/>
          <ac:spMkLst>
            <pc:docMk/>
            <pc:sldMk cId="2227675700" sldId="284"/>
            <ac:spMk id="11" creationId="{AFF79527-C7F1-4E06-8126-A8E8C5FEBFCA}"/>
          </ac:spMkLst>
        </pc:spChg>
        <pc:spChg chg="add">
          <ac:chgData name="raviteja anumula" userId="92fba4f17bba1195" providerId="LiveId" clId="{7E646F6D-7B17-4B53-9729-A3C877DF2111}" dt="2023-12-13T18:14:09.719" v="675" actId="26606"/>
          <ac:spMkLst>
            <pc:docMk/>
            <pc:sldMk cId="2227675700" sldId="284"/>
            <ac:spMk id="13" creationId="{55986208-8A53-4E92-9197-6B57BCCB2F37}"/>
          </ac:spMkLst>
        </pc:spChg>
        <pc:graphicFrameChg chg="add">
          <ac:chgData name="raviteja anumula" userId="92fba4f17bba1195" providerId="LiveId" clId="{7E646F6D-7B17-4B53-9729-A3C877DF2111}" dt="2023-12-13T18:14:09.719" v="675" actId="26606"/>
          <ac:graphicFrameMkLst>
            <pc:docMk/>
            <pc:sldMk cId="2227675700" sldId="284"/>
            <ac:graphicFrameMk id="5" creationId="{C0D440FB-2508-81EA-F552-CA4E75240B82}"/>
          </ac:graphicFrameMkLst>
        </pc:graphicFrameChg>
      </pc:sldChg>
      <pc:sldChg chg="addSp modSp new mod setBg">
        <pc:chgData name="raviteja anumula" userId="92fba4f17bba1195" providerId="LiveId" clId="{7E646F6D-7B17-4B53-9729-A3C877DF2111}" dt="2023-12-13T18:18:24.356" v="919" actId="1076"/>
        <pc:sldMkLst>
          <pc:docMk/>
          <pc:sldMk cId="1009538307" sldId="285"/>
        </pc:sldMkLst>
        <pc:spChg chg="mod">
          <ac:chgData name="raviteja anumula" userId="92fba4f17bba1195" providerId="LiveId" clId="{7E646F6D-7B17-4B53-9729-A3C877DF2111}" dt="2023-12-13T18:18:00.722" v="915" actId="26606"/>
          <ac:spMkLst>
            <pc:docMk/>
            <pc:sldMk cId="1009538307" sldId="285"/>
            <ac:spMk id="2" creationId="{BCDE7244-C990-5683-DDFB-E66A399B827C}"/>
          </ac:spMkLst>
        </pc:spChg>
        <pc:spChg chg="mod">
          <ac:chgData name="raviteja anumula" userId="92fba4f17bba1195" providerId="LiveId" clId="{7E646F6D-7B17-4B53-9729-A3C877DF2111}" dt="2023-12-13T18:18:00.722" v="915" actId="26606"/>
          <ac:spMkLst>
            <pc:docMk/>
            <pc:sldMk cId="1009538307" sldId="285"/>
            <ac:spMk id="3" creationId="{FB3ADC8C-89DD-B8F8-4CBC-E09B2D857B17}"/>
          </ac:spMkLst>
        </pc:spChg>
        <pc:spChg chg="add">
          <ac:chgData name="raviteja anumula" userId="92fba4f17bba1195" providerId="LiveId" clId="{7E646F6D-7B17-4B53-9729-A3C877DF2111}" dt="2023-12-13T18:18:00.722" v="915" actId="26606"/>
          <ac:spMkLst>
            <pc:docMk/>
            <pc:sldMk cId="1009538307" sldId="285"/>
            <ac:spMk id="10" creationId="{5DF40726-9B19-4165-9C26-757D16E19E23}"/>
          </ac:spMkLst>
        </pc:spChg>
        <pc:spChg chg="add">
          <ac:chgData name="raviteja anumula" userId="92fba4f17bba1195" providerId="LiveId" clId="{7E646F6D-7B17-4B53-9729-A3C877DF2111}" dt="2023-12-13T18:18:00.722" v="915" actId="26606"/>
          <ac:spMkLst>
            <pc:docMk/>
            <pc:sldMk cId="1009538307" sldId="285"/>
            <ac:spMk id="12" creationId="{2089CB41-F399-4AEB-980C-5BFB1049CBED}"/>
          </ac:spMkLst>
        </pc:spChg>
        <pc:spChg chg="add">
          <ac:chgData name="raviteja anumula" userId="92fba4f17bba1195" providerId="LiveId" clId="{7E646F6D-7B17-4B53-9729-A3C877DF2111}" dt="2023-12-13T18:18:00.722" v="915" actId="26606"/>
          <ac:spMkLst>
            <pc:docMk/>
            <pc:sldMk cId="1009538307" sldId="285"/>
            <ac:spMk id="14" creationId="{1BFC967B-3DD6-463D-9DB9-6E4419AE0DAA}"/>
          </ac:spMkLst>
        </pc:spChg>
        <pc:picChg chg="add mod modCrop">
          <ac:chgData name="raviteja anumula" userId="92fba4f17bba1195" providerId="LiveId" clId="{7E646F6D-7B17-4B53-9729-A3C877DF2111}" dt="2023-12-13T18:18:24.356" v="919" actId="1076"/>
          <ac:picMkLst>
            <pc:docMk/>
            <pc:sldMk cId="1009538307" sldId="285"/>
            <ac:picMk id="5" creationId="{AF4B3D3C-AD7C-CD07-AAF5-4C125208A846}"/>
          </ac:picMkLst>
        </pc:picChg>
      </pc:sldChg>
      <pc:sldChg chg="modSp new mod">
        <pc:chgData name="raviteja anumula" userId="92fba4f17bba1195" providerId="LiveId" clId="{7E646F6D-7B17-4B53-9729-A3C877DF2111}" dt="2023-12-13T18:18:43.471" v="951" actId="20577"/>
        <pc:sldMkLst>
          <pc:docMk/>
          <pc:sldMk cId="3661174628" sldId="286"/>
        </pc:sldMkLst>
        <pc:spChg chg="mod">
          <ac:chgData name="raviteja anumula" userId="92fba4f17bba1195" providerId="LiveId" clId="{7E646F6D-7B17-4B53-9729-A3C877DF2111}" dt="2023-12-13T18:18:43.471" v="951" actId="20577"/>
          <ac:spMkLst>
            <pc:docMk/>
            <pc:sldMk cId="3661174628" sldId="286"/>
            <ac:spMk id="2" creationId="{FD81A961-037A-1ED9-DBE0-3A1448CA11CD}"/>
          </ac:spMkLst>
        </pc:spChg>
      </pc:sldChg>
      <pc:sldChg chg="addSp delSp modSp new mod modClrScheme chgLayout">
        <pc:chgData name="raviteja anumula" userId="92fba4f17bba1195" providerId="LiveId" clId="{7E646F6D-7B17-4B53-9729-A3C877DF2111}" dt="2023-12-13T18:19:01.487" v="973" actId="20577"/>
        <pc:sldMkLst>
          <pc:docMk/>
          <pc:sldMk cId="3487818332" sldId="287"/>
        </pc:sldMkLst>
        <pc:spChg chg="del mod ord">
          <ac:chgData name="raviteja anumula" userId="92fba4f17bba1195" providerId="LiveId" clId="{7E646F6D-7B17-4B53-9729-A3C877DF2111}" dt="2023-12-13T18:18:55.940" v="953" actId="700"/>
          <ac:spMkLst>
            <pc:docMk/>
            <pc:sldMk cId="3487818332" sldId="287"/>
            <ac:spMk id="2" creationId="{6DD1C68B-8D1E-4E6F-8194-F976CF946AF1}"/>
          </ac:spMkLst>
        </pc:spChg>
        <pc:spChg chg="del mod ord">
          <ac:chgData name="raviteja anumula" userId="92fba4f17bba1195" providerId="LiveId" clId="{7E646F6D-7B17-4B53-9729-A3C877DF2111}" dt="2023-12-13T18:18:55.940" v="953" actId="700"/>
          <ac:spMkLst>
            <pc:docMk/>
            <pc:sldMk cId="3487818332" sldId="287"/>
            <ac:spMk id="3" creationId="{B7789070-12A9-63AA-FADA-97C5E21F6BB6}"/>
          </ac:spMkLst>
        </pc:spChg>
        <pc:spChg chg="add mod ord">
          <ac:chgData name="raviteja anumula" userId="92fba4f17bba1195" providerId="LiveId" clId="{7E646F6D-7B17-4B53-9729-A3C877DF2111}" dt="2023-12-13T18:19:01.487" v="973" actId="20577"/>
          <ac:spMkLst>
            <pc:docMk/>
            <pc:sldMk cId="3487818332" sldId="287"/>
            <ac:spMk id="4" creationId="{0138ADF3-E496-53A5-51A6-738B53F767BF}"/>
          </ac:spMkLst>
        </pc:spChg>
        <pc:spChg chg="add mod ord">
          <ac:chgData name="raviteja anumula" userId="92fba4f17bba1195" providerId="LiveId" clId="{7E646F6D-7B17-4B53-9729-A3C877DF2111}" dt="2023-12-13T18:18:55.940" v="953" actId="700"/>
          <ac:spMkLst>
            <pc:docMk/>
            <pc:sldMk cId="3487818332" sldId="287"/>
            <ac:spMk id="5" creationId="{62C0D5A5-0774-BF4A-3CB6-892A338F3CBD}"/>
          </ac:spMkLst>
        </pc:spChg>
      </pc:sldChg>
      <pc:sldChg chg="modSp new mod">
        <pc:chgData name="raviteja anumula" userId="92fba4f17bba1195" providerId="LiveId" clId="{7E646F6D-7B17-4B53-9729-A3C877DF2111}" dt="2023-12-13T18:19:27.736" v="985" actId="20577"/>
        <pc:sldMkLst>
          <pc:docMk/>
          <pc:sldMk cId="3732343518" sldId="288"/>
        </pc:sldMkLst>
        <pc:spChg chg="mod">
          <ac:chgData name="raviteja anumula" userId="92fba4f17bba1195" providerId="LiveId" clId="{7E646F6D-7B17-4B53-9729-A3C877DF2111}" dt="2023-12-13T18:19:27.736" v="985" actId="20577"/>
          <ac:spMkLst>
            <pc:docMk/>
            <pc:sldMk cId="3732343518" sldId="288"/>
            <ac:spMk id="2" creationId="{EECE2871-C015-54B1-CB33-B3735265EE94}"/>
          </ac:spMkLst>
        </pc:spChg>
      </pc:sldChg>
      <pc:sldChg chg="addSp modSp new mod ord setBg">
        <pc:chgData name="raviteja anumula" userId="92fba4f17bba1195" providerId="LiveId" clId="{7E646F6D-7B17-4B53-9729-A3C877DF2111}" dt="2023-12-13T18:28:58.555" v="1181" actId="1076"/>
        <pc:sldMkLst>
          <pc:docMk/>
          <pc:sldMk cId="1700124584" sldId="289"/>
        </pc:sldMkLst>
        <pc:spChg chg="mod">
          <ac:chgData name="raviteja anumula" userId="92fba4f17bba1195" providerId="LiveId" clId="{7E646F6D-7B17-4B53-9729-A3C877DF2111}" dt="2023-12-13T18:28:58.555" v="1181" actId="1076"/>
          <ac:spMkLst>
            <pc:docMk/>
            <pc:sldMk cId="1700124584" sldId="289"/>
            <ac:spMk id="2" creationId="{8DB7C24E-76FE-3111-5073-28C37D3DE056}"/>
          </ac:spMkLst>
        </pc:spChg>
        <pc:spChg chg="mod">
          <ac:chgData name="raviteja anumula" userId="92fba4f17bba1195" providerId="LiveId" clId="{7E646F6D-7B17-4B53-9729-A3C877DF2111}" dt="2023-12-13T18:24:13.741" v="1091" actId="27636"/>
          <ac:spMkLst>
            <pc:docMk/>
            <pc:sldMk cId="1700124584" sldId="289"/>
            <ac:spMk id="3" creationId="{377739B9-9A41-6E06-A012-D06D4C86CD31}"/>
          </ac:spMkLst>
        </pc:spChg>
        <pc:spChg chg="add mod">
          <ac:chgData name="raviteja anumula" userId="92fba4f17bba1195" providerId="LiveId" clId="{7E646F6D-7B17-4B53-9729-A3C877DF2111}" dt="2023-12-13T18:24:13.729" v="1090" actId="27636"/>
          <ac:spMkLst>
            <pc:docMk/>
            <pc:sldMk cId="1700124584" sldId="289"/>
            <ac:spMk id="4" creationId="{4105AF91-753B-BA12-67C8-35BCF949FED8}"/>
          </ac:spMkLst>
        </pc:spChg>
        <pc:spChg chg="add">
          <ac:chgData name="raviteja anumula" userId="92fba4f17bba1195" providerId="LiveId" clId="{7E646F6D-7B17-4B53-9729-A3C877DF2111}" dt="2023-12-13T18:24:13.699" v="1089" actId="26606"/>
          <ac:spMkLst>
            <pc:docMk/>
            <pc:sldMk cId="1700124584" sldId="289"/>
            <ac:spMk id="11" creationId="{81D377EB-C9D2-4ED0-86A6-740A297E3EAC}"/>
          </ac:spMkLst>
        </pc:spChg>
        <pc:spChg chg="add">
          <ac:chgData name="raviteja anumula" userId="92fba4f17bba1195" providerId="LiveId" clId="{7E646F6D-7B17-4B53-9729-A3C877DF2111}" dt="2023-12-13T18:24:13.699" v="1089" actId="26606"/>
          <ac:spMkLst>
            <pc:docMk/>
            <pc:sldMk cId="1700124584" sldId="289"/>
            <ac:spMk id="13" creationId="{066346BE-FDB4-4772-A696-0719490ABD64}"/>
          </ac:spMkLst>
        </pc:spChg>
        <pc:spChg chg="add">
          <ac:chgData name="raviteja anumula" userId="92fba4f17bba1195" providerId="LiveId" clId="{7E646F6D-7B17-4B53-9729-A3C877DF2111}" dt="2023-12-13T18:24:13.699" v="1089" actId="26606"/>
          <ac:spMkLst>
            <pc:docMk/>
            <pc:sldMk cId="1700124584" sldId="289"/>
            <ac:spMk id="15" creationId="{FB92FFCE-0C90-454E-AA25-D4EE9A6C39C5}"/>
          </ac:spMkLst>
        </pc:spChg>
        <pc:cxnChg chg="add mod">
          <ac:chgData name="raviteja anumula" userId="92fba4f17bba1195" providerId="LiveId" clId="{7E646F6D-7B17-4B53-9729-A3C877DF2111}" dt="2023-12-13T18:24:13.699" v="1089" actId="26606"/>
          <ac:cxnSpMkLst>
            <pc:docMk/>
            <pc:sldMk cId="1700124584" sldId="289"/>
            <ac:cxnSpMk id="6" creationId="{E692B0EB-527A-92C5-089E-3EBB8CC239D7}"/>
          </ac:cxnSpMkLst>
        </pc:cxnChg>
      </pc:sldChg>
      <pc:sldChg chg="addSp modSp new mod">
        <pc:chgData name="raviteja anumula" userId="92fba4f17bba1195" providerId="LiveId" clId="{7E646F6D-7B17-4B53-9729-A3C877DF2111}" dt="2023-12-13T18:28:51.028" v="1180" actId="11529"/>
        <pc:sldMkLst>
          <pc:docMk/>
          <pc:sldMk cId="1879540763" sldId="290"/>
        </pc:sldMkLst>
        <pc:spChg chg="mod">
          <ac:chgData name="raviteja anumula" userId="92fba4f17bba1195" providerId="LiveId" clId="{7E646F6D-7B17-4B53-9729-A3C877DF2111}" dt="2023-12-13T18:25:11.262" v="1144"/>
          <ac:spMkLst>
            <pc:docMk/>
            <pc:sldMk cId="1879540763" sldId="290"/>
            <ac:spMk id="2" creationId="{B6C391DF-F944-3AF3-1806-EC0ACD9F4708}"/>
          </ac:spMkLst>
        </pc:spChg>
        <pc:spChg chg="mod">
          <ac:chgData name="raviteja anumula" userId="92fba4f17bba1195" providerId="LiveId" clId="{7E646F6D-7B17-4B53-9729-A3C877DF2111}" dt="2023-12-13T18:28:36.838" v="1179" actId="1076"/>
          <ac:spMkLst>
            <pc:docMk/>
            <pc:sldMk cId="1879540763" sldId="290"/>
            <ac:spMk id="3" creationId="{D820A162-62B4-AD52-9508-4D94A20CFD34}"/>
          </ac:spMkLst>
        </pc:spChg>
        <pc:spChg chg="add mod">
          <ac:chgData name="raviteja anumula" userId="92fba4f17bba1195" providerId="LiveId" clId="{7E646F6D-7B17-4B53-9729-A3C877DF2111}" dt="2023-12-13T18:28:33.833" v="1178" actId="255"/>
          <ac:spMkLst>
            <pc:docMk/>
            <pc:sldMk cId="1879540763" sldId="290"/>
            <ac:spMk id="4" creationId="{2E8E278E-F540-34A7-FF21-2231EF826521}"/>
          </ac:spMkLst>
        </pc:spChg>
        <pc:cxnChg chg="add">
          <ac:chgData name="raviteja anumula" userId="92fba4f17bba1195" providerId="LiveId" clId="{7E646F6D-7B17-4B53-9729-A3C877DF2111}" dt="2023-12-13T18:28:51.028" v="1180" actId="11529"/>
          <ac:cxnSpMkLst>
            <pc:docMk/>
            <pc:sldMk cId="1879540763" sldId="290"/>
            <ac:cxnSpMk id="6" creationId="{B239006E-D79D-11A7-BCA7-D5FC8258B640}"/>
          </ac:cxnSpMkLst>
        </pc:cxnChg>
      </pc:sldChg>
      <pc:sldChg chg="addSp modSp new mod">
        <pc:chgData name="raviteja anumula" userId="92fba4f17bba1195" providerId="LiveId" clId="{7E646F6D-7B17-4B53-9729-A3C877DF2111}" dt="2023-12-13T18:34:30.061" v="1259" actId="1076"/>
        <pc:sldMkLst>
          <pc:docMk/>
          <pc:sldMk cId="3054862214" sldId="291"/>
        </pc:sldMkLst>
        <pc:spChg chg="mod">
          <ac:chgData name="raviteja anumula" userId="92fba4f17bba1195" providerId="LiveId" clId="{7E646F6D-7B17-4B53-9729-A3C877DF2111}" dt="2023-12-13T18:29:20.345" v="1207" actId="20577"/>
          <ac:spMkLst>
            <pc:docMk/>
            <pc:sldMk cId="3054862214" sldId="291"/>
            <ac:spMk id="2" creationId="{DA264477-F917-5B95-2B88-B546FDBB2BA4}"/>
          </ac:spMkLst>
        </pc:spChg>
        <pc:spChg chg="mod">
          <ac:chgData name="raviteja anumula" userId="92fba4f17bba1195" providerId="LiveId" clId="{7E646F6D-7B17-4B53-9729-A3C877DF2111}" dt="2023-12-13T18:31:33.891" v="1215" actId="20577"/>
          <ac:spMkLst>
            <pc:docMk/>
            <pc:sldMk cId="3054862214" sldId="291"/>
            <ac:spMk id="3" creationId="{F785639A-621F-EAAB-956E-47D2B82F865C}"/>
          </ac:spMkLst>
        </pc:spChg>
        <pc:picChg chg="add mod">
          <ac:chgData name="raviteja anumula" userId="92fba4f17bba1195" providerId="LiveId" clId="{7E646F6D-7B17-4B53-9729-A3C877DF2111}" dt="2023-12-13T18:31:30.565" v="1214" actId="14100"/>
          <ac:picMkLst>
            <pc:docMk/>
            <pc:sldMk cId="3054862214" sldId="291"/>
            <ac:picMk id="5" creationId="{1F150909-CB25-E60A-B39E-54C07D76DD60}"/>
          </ac:picMkLst>
        </pc:picChg>
        <pc:picChg chg="add mod">
          <ac:chgData name="raviteja anumula" userId="92fba4f17bba1195" providerId="LiveId" clId="{7E646F6D-7B17-4B53-9729-A3C877DF2111}" dt="2023-12-13T18:32:13.564" v="1219" actId="14100"/>
          <ac:picMkLst>
            <pc:docMk/>
            <pc:sldMk cId="3054862214" sldId="291"/>
            <ac:picMk id="7" creationId="{C31EE6FF-EC50-15F5-FA59-716BAB993ECF}"/>
          </ac:picMkLst>
        </pc:picChg>
        <pc:cxnChg chg="add mod">
          <ac:chgData name="raviteja anumula" userId="92fba4f17bba1195" providerId="LiveId" clId="{7E646F6D-7B17-4B53-9729-A3C877DF2111}" dt="2023-12-13T18:34:30.061" v="1259" actId="1076"/>
          <ac:cxnSpMkLst>
            <pc:docMk/>
            <pc:sldMk cId="3054862214" sldId="291"/>
            <ac:cxnSpMk id="8" creationId="{898E6C0D-1069-C574-BE1F-3BA2A4273B0C}"/>
          </ac:cxnSpMkLst>
        </pc:cxnChg>
      </pc:sldChg>
      <pc:sldChg chg="addSp modSp new mod">
        <pc:chgData name="raviteja anumula" userId="92fba4f17bba1195" providerId="LiveId" clId="{7E646F6D-7B17-4B53-9729-A3C877DF2111}" dt="2023-12-13T18:34:47.581" v="1263" actId="1076"/>
        <pc:sldMkLst>
          <pc:docMk/>
          <pc:sldMk cId="2180969983" sldId="292"/>
        </pc:sldMkLst>
        <pc:spChg chg="mod">
          <ac:chgData name="raviteja anumula" userId="92fba4f17bba1195" providerId="LiveId" clId="{7E646F6D-7B17-4B53-9729-A3C877DF2111}" dt="2023-12-13T18:32:28.393" v="1243" actId="20577"/>
          <ac:spMkLst>
            <pc:docMk/>
            <pc:sldMk cId="2180969983" sldId="292"/>
            <ac:spMk id="2" creationId="{0407E872-4010-58E4-EF0B-40BCAF1E1875}"/>
          </ac:spMkLst>
        </pc:spChg>
        <pc:picChg chg="add mod modCrop">
          <ac:chgData name="raviteja anumula" userId="92fba4f17bba1195" providerId="LiveId" clId="{7E646F6D-7B17-4B53-9729-A3C877DF2111}" dt="2023-12-13T18:33:55.603" v="1252" actId="1076"/>
          <ac:picMkLst>
            <pc:docMk/>
            <pc:sldMk cId="2180969983" sldId="292"/>
            <ac:picMk id="5" creationId="{AE5DE3EA-C443-EF72-8BCF-CC2F3A7B37A1}"/>
          </ac:picMkLst>
        </pc:picChg>
        <pc:picChg chg="add mod modCrop">
          <ac:chgData name="raviteja anumula" userId="92fba4f17bba1195" providerId="LiveId" clId="{7E646F6D-7B17-4B53-9729-A3C877DF2111}" dt="2023-12-13T18:34:17.555" v="1257" actId="1076"/>
          <ac:picMkLst>
            <pc:docMk/>
            <pc:sldMk cId="2180969983" sldId="292"/>
            <ac:picMk id="7" creationId="{D89C23EC-48B2-08FA-FF02-4F190EBCECA0}"/>
          </ac:picMkLst>
        </pc:picChg>
        <pc:cxnChg chg="add mod">
          <ac:chgData name="raviteja anumula" userId="92fba4f17bba1195" providerId="LiveId" clId="{7E646F6D-7B17-4B53-9729-A3C877DF2111}" dt="2023-12-13T18:34:47.581" v="1263" actId="1076"/>
          <ac:cxnSpMkLst>
            <pc:docMk/>
            <pc:sldMk cId="2180969983" sldId="292"/>
            <ac:cxnSpMk id="8" creationId="{4E0B4840-A4C2-7702-A040-C4CE1875A968}"/>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O3CPU</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Sheet1!$B$2:$B$3</c:f>
              <c:numCache>
                <c:formatCode>General</c:formatCode>
                <c:ptCount val="2"/>
                <c:pt idx="0">
                  <c:v>8</c:v>
                </c:pt>
                <c:pt idx="1">
                  <c:v>16</c:v>
                </c:pt>
              </c:numCache>
            </c:numRef>
          </c:xVal>
          <c:yVal>
            <c:numRef>
              <c:f>Sheet1!$C$2:$C$3</c:f>
              <c:numCache>
                <c:formatCode>General</c:formatCode>
                <c:ptCount val="2"/>
                <c:pt idx="0">
                  <c:v>4.2000000000000003E-2</c:v>
                </c:pt>
                <c:pt idx="1">
                  <c:v>0.124</c:v>
                </c:pt>
              </c:numCache>
            </c:numRef>
          </c:yVal>
          <c:smooth val="0"/>
          <c:extLst>
            <c:ext xmlns:c16="http://schemas.microsoft.com/office/drawing/2014/chart" uri="{C3380CC4-5D6E-409C-BE32-E72D297353CC}">
              <c16:uniqueId val="{00000000-B7F0-41D8-A781-2CE3667E0AC5}"/>
            </c:ext>
          </c:extLst>
        </c:ser>
        <c:ser>
          <c:idx val="1"/>
          <c:order val="1"/>
          <c:tx>
            <c:v>X86AtomicSimple</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Sheet1!$B$6:$B$7</c:f>
              <c:numCache>
                <c:formatCode>General</c:formatCode>
                <c:ptCount val="2"/>
                <c:pt idx="0">
                  <c:v>8</c:v>
                </c:pt>
                <c:pt idx="1">
                  <c:v>16</c:v>
                </c:pt>
              </c:numCache>
            </c:numRef>
          </c:xVal>
          <c:yVal>
            <c:numRef>
              <c:f>Sheet1!$C$4:$C$5</c:f>
              <c:numCache>
                <c:formatCode>General</c:formatCode>
                <c:ptCount val="2"/>
                <c:pt idx="0">
                  <c:v>0.105</c:v>
                </c:pt>
                <c:pt idx="1">
                  <c:v>0.39500000000000002</c:v>
                </c:pt>
              </c:numCache>
            </c:numRef>
          </c:yVal>
          <c:smooth val="0"/>
          <c:extLst>
            <c:ext xmlns:c16="http://schemas.microsoft.com/office/drawing/2014/chart" uri="{C3380CC4-5D6E-409C-BE32-E72D297353CC}">
              <c16:uniqueId val="{00000001-B7F0-41D8-A781-2CE3667E0AC5}"/>
            </c:ext>
          </c:extLst>
        </c:ser>
        <c:ser>
          <c:idx val="2"/>
          <c:order val="2"/>
          <c:tx>
            <c:v>X86Minor</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Sheet1!$B$6:$B$7</c:f>
              <c:numCache>
                <c:formatCode>General</c:formatCode>
                <c:ptCount val="2"/>
                <c:pt idx="0">
                  <c:v>8</c:v>
                </c:pt>
                <c:pt idx="1">
                  <c:v>16</c:v>
                </c:pt>
              </c:numCache>
            </c:numRef>
          </c:xVal>
          <c:yVal>
            <c:numRef>
              <c:f>Sheet1!$C$6:$C$7</c:f>
              <c:numCache>
                <c:formatCode>General</c:formatCode>
                <c:ptCount val="2"/>
                <c:pt idx="0">
                  <c:v>0.104</c:v>
                </c:pt>
                <c:pt idx="1">
                  <c:v>0.47899999999999998</c:v>
                </c:pt>
              </c:numCache>
            </c:numRef>
          </c:yVal>
          <c:smooth val="0"/>
          <c:extLst>
            <c:ext xmlns:c16="http://schemas.microsoft.com/office/drawing/2014/chart" uri="{C3380CC4-5D6E-409C-BE32-E72D297353CC}">
              <c16:uniqueId val="{00000002-B7F0-41D8-A781-2CE3667E0AC5}"/>
            </c:ext>
          </c:extLst>
        </c:ser>
        <c:ser>
          <c:idx val="3"/>
          <c:order val="3"/>
          <c:tx>
            <c:v>X86TimingSimple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Sheet1!$B$8:$B$9</c:f>
              <c:numCache>
                <c:formatCode>General</c:formatCode>
                <c:ptCount val="2"/>
                <c:pt idx="0">
                  <c:v>8</c:v>
                </c:pt>
                <c:pt idx="1">
                  <c:v>16</c:v>
                </c:pt>
              </c:numCache>
            </c:numRef>
          </c:xVal>
          <c:yVal>
            <c:numRef>
              <c:f>Sheet1!$C$8:$C$9</c:f>
              <c:numCache>
                <c:formatCode>General</c:formatCode>
                <c:ptCount val="2"/>
                <c:pt idx="0">
                  <c:v>0.183</c:v>
                </c:pt>
                <c:pt idx="1">
                  <c:v>0.64700000000000002</c:v>
                </c:pt>
              </c:numCache>
            </c:numRef>
          </c:yVal>
          <c:smooth val="0"/>
          <c:extLst>
            <c:ext xmlns:c16="http://schemas.microsoft.com/office/drawing/2014/chart" uri="{C3380CC4-5D6E-409C-BE32-E72D297353CC}">
              <c16:uniqueId val="{00000003-B7F0-41D8-A781-2CE3667E0AC5}"/>
            </c:ext>
          </c:extLst>
        </c:ser>
        <c:dLbls>
          <c:showLegendKey val="0"/>
          <c:showVal val="0"/>
          <c:showCatName val="0"/>
          <c:showSerName val="0"/>
          <c:showPercent val="0"/>
          <c:showBubbleSize val="0"/>
        </c:dLbls>
        <c:axId val="402374320"/>
        <c:axId val="748391135"/>
      </c:scatterChart>
      <c:valAx>
        <c:axId val="4023743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391135"/>
        <c:crosses val="autoZero"/>
        <c:crossBetween val="midCat"/>
      </c:valAx>
      <c:valAx>
        <c:axId val="748391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23743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O3CPU</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Sheet2!$B$2:$B$3</c:f>
              <c:numCache>
                <c:formatCode>General</c:formatCode>
                <c:ptCount val="2"/>
                <c:pt idx="0">
                  <c:v>8</c:v>
                </c:pt>
                <c:pt idx="1">
                  <c:v>16</c:v>
                </c:pt>
              </c:numCache>
            </c:numRef>
          </c:xVal>
          <c:yVal>
            <c:numRef>
              <c:f>Sheet2!$C$2:$C$3</c:f>
              <c:numCache>
                <c:formatCode>General</c:formatCode>
                <c:ptCount val="2"/>
                <c:pt idx="0">
                  <c:v>1.9E-2</c:v>
                </c:pt>
                <c:pt idx="1">
                  <c:v>7.0000000000000007E-2</c:v>
                </c:pt>
              </c:numCache>
            </c:numRef>
          </c:yVal>
          <c:smooth val="0"/>
          <c:extLst>
            <c:ext xmlns:c16="http://schemas.microsoft.com/office/drawing/2014/chart" uri="{C3380CC4-5D6E-409C-BE32-E72D297353CC}">
              <c16:uniqueId val="{00000000-9D89-420F-83BC-6D8E9E1D85BD}"/>
            </c:ext>
          </c:extLst>
        </c:ser>
        <c:ser>
          <c:idx val="1"/>
          <c:order val="1"/>
          <c:tx>
            <c:strRef>
              <c:f>Sheet2!$A$4</c:f>
              <c:strCache>
                <c:ptCount val="1"/>
                <c:pt idx="0">
                  <c:v>X86atomicSimple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Sheet2!$B$4:$B$5</c:f>
              <c:numCache>
                <c:formatCode>General</c:formatCode>
                <c:ptCount val="2"/>
                <c:pt idx="0">
                  <c:v>8</c:v>
                </c:pt>
                <c:pt idx="1">
                  <c:v>16</c:v>
                </c:pt>
              </c:numCache>
            </c:numRef>
          </c:xVal>
          <c:yVal>
            <c:numRef>
              <c:f>Sheet2!$C$4:$C$5</c:f>
              <c:numCache>
                <c:formatCode>General</c:formatCode>
                <c:ptCount val="2"/>
                <c:pt idx="0">
                  <c:v>4.1000000000000002E-2</c:v>
                </c:pt>
                <c:pt idx="1">
                  <c:v>0.25900000000000001</c:v>
                </c:pt>
              </c:numCache>
            </c:numRef>
          </c:yVal>
          <c:smooth val="0"/>
          <c:extLst>
            <c:ext xmlns:c16="http://schemas.microsoft.com/office/drawing/2014/chart" uri="{C3380CC4-5D6E-409C-BE32-E72D297353CC}">
              <c16:uniqueId val="{00000001-9D89-420F-83BC-6D8E9E1D85BD}"/>
            </c:ext>
          </c:extLst>
        </c:ser>
        <c:ser>
          <c:idx val="2"/>
          <c:order val="2"/>
          <c:tx>
            <c:strRef>
              <c:f>Sheet2!$A$6</c:f>
              <c:strCache>
                <c:ptCount val="1"/>
                <c:pt idx="0">
                  <c:v>X86MinorCPU</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Sheet2!$B$6:$B$7</c:f>
              <c:numCache>
                <c:formatCode>General</c:formatCode>
                <c:ptCount val="2"/>
                <c:pt idx="0">
                  <c:v>8</c:v>
                </c:pt>
                <c:pt idx="1">
                  <c:v>16</c:v>
                </c:pt>
              </c:numCache>
            </c:numRef>
          </c:xVal>
          <c:yVal>
            <c:numRef>
              <c:f>Sheet2!$C$6:$C$7</c:f>
              <c:numCache>
                <c:formatCode>General</c:formatCode>
                <c:ptCount val="2"/>
                <c:pt idx="0">
                  <c:v>5.7000000000000002E-2</c:v>
                </c:pt>
                <c:pt idx="1">
                  <c:v>0.27100000000000002</c:v>
                </c:pt>
              </c:numCache>
            </c:numRef>
          </c:yVal>
          <c:smooth val="0"/>
          <c:extLst>
            <c:ext xmlns:c16="http://schemas.microsoft.com/office/drawing/2014/chart" uri="{C3380CC4-5D6E-409C-BE32-E72D297353CC}">
              <c16:uniqueId val="{00000002-9D89-420F-83BC-6D8E9E1D85BD}"/>
            </c:ext>
          </c:extLst>
        </c:ser>
        <c:ser>
          <c:idx val="3"/>
          <c:order val="3"/>
          <c:tx>
            <c:strRef>
              <c:f>Sheet2!$A$8</c:f>
              <c:strCache>
                <c:ptCount val="1"/>
                <c:pt idx="0">
                  <c:v>X86TimingSimple</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Sheet2!$B$8:$B$9</c:f>
              <c:numCache>
                <c:formatCode>General</c:formatCode>
                <c:ptCount val="2"/>
                <c:pt idx="0">
                  <c:v>8</c:v>
                </c:pt>
                <c:pt idx="1">
                  <c:v>16</c:v>
                </c:pt>
              </c:numCache>
            </c:numRef>
          </c:xVal>
          <c:yVal>
            <c:numRef>
              <c:f>Sheet2!$C$8:$C$9</c:f>
              <c:numCache>
                <c:formatCode>General</c:formatCode>
                <c:ptCount val="2"/>
                <c:pt idx="0">
                  <c:v>0.1</c:v>
                </c:pt>
                <c:pt idx="1">
                  <c:v>0.57999999999999996</c:v>
                </c:pt>
              </c:numCache>
            </c:numRef>
          </c:yVal>
          <c:smooth val="0"/>
          <c:extLst>
            <c:ext xmlns:c16="http://schemas.microsoft.com/office/drawing/2014/chart" uri="{C3380CC4-5D6E-409C-BE32-E72D297353CC}">
              <c16:uniqueId val="{00000003-9D89-420F-83BC-6D8E9E1D85BD}"/>
            </c:ext>
          </c:extLst>
        </c:ser>
        <c:dLbls>
          <c:showLegendKey val="0"/>
          <c:showVal val="0"/>
          <c:showCatName val="0"/>
          <c:showSerName val="0"/>
          <c:showPercent val="0"/>
          <c:showBubbleSize val="0"/>
        </c:dLbls>
        <c:axId val="619462800"/>
        <c:axId val="720128480"/>
      </c:scatterChart>
      <c:valAx>
        <c:axId val="6194628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128480"/>
        <c:crosses val="autoZero"/>
        <c:crossBetween val="midCat"/>
      </c:valAx>
      <c:valAx>
        <c:axId val="720128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94628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block 4</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Sheet3!$B$2:$B$4</c:f>
              <c:numCache>
                <c:formatCode>General</c:formatCode>
                <c:ptCount val="3"/>
                <c:pt idx="0">
                  <c:v>2</c:v>
                </c:pt>
                <c:pt idx="1">
                  <c:v>4</c:v>
                </c:pt>
                <c:pt idx="2">
                  <c:v>8</c:v>
                </c:pt>
              </c:numCache>
            </c:numRef>
          </c:xVal>
          <c:yVal>
            <c:numRef>
              <c:f>Sheet3!$C$2:$C$4</c:f>
              <c:numCache>
                <c:formatCode>General</c:formatCode>
                <c:ptCount val="3"/>
                <c:pt idx="0">
                  <c:v>1.375232</c:v>
                </c:pt>
                <c:pt idx="1">
                  <c:v>5.5168000000000002E-2</c:v>
                </c:pt>
                <c:pt idx="2">
                  <c:v>5.0175999999999998E-2</c:v>
                </c:pt>
              </c:numCache>
            </c:numRef>
          </c:yVal>
          <c:smooth val="0"/>
          <c:extLst>
            <c:ext xmlns:c16="http://schemas.microsoft.com/office/drawing/2014/chart" uri="{C3380CC4-5D6E-409C-BE32-E72D297353CC}">
              <c16:uniqueId val="{00000000-4DE2-43A7-910F-1A1793239F5B}"/>
            </c:ext>
          </c:extLst>
        </c:ser>
        <c:ser>
          <c:idx val="1"/>
          <c:order val="1"/>
          <c:tx>
            <c:v>block 8</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Sheet3!$B$5:$B$7</c:f>
              <c:numCache>
                <c:formatCode>General</c:formatCode>
                <c:ptCount val="3"/>
                <c:pt idx="0">
                  <c:v>2</c:v>
                </c:pt>
                <c:pt idx="1">
                  <c:v>4</c:v>
                </c:pt>
                <c:pt idx="2">
                  <c:v>8</c:v>
                </c:pt>
              </c:numCache>
            </c:numRef>
          </c:xVal>
          <c:yVal>
            <c:numRef>
              <c:f>Sheet3!$C$5:$C$7</c:f>
              <c:numCache>
                <c:formatCode>General</c:formatCode>
                <c:ptCount val="3"/>
                <c:pt idx="0">
                  <c:v>2.9319999999999999E-2</c:v>
                </c:pt>
                <c:pt idx="1">
                  <c:v>0.19456000000000001</c:v>
                </c:pt>
                <c:pt idx="2">
                  <c:v>2.6623999999999998E-2</c:v>
                </c:pt>
              </c:numCache>
            </c:numRef>
          </c:yVal>
          <c:smooth val="0"/>
          <c:extLst>
            <c:ext xmlns:c16="http://schemas.microsoft.com/office/drawing/2014/chart" uri="{C3380CC4-5D6E-409C-BE32-E72D297353CC}">
              <c16:uniqueId val="{00000001-4DE2-43A7-910F-1A1793239F5B}"/>
            </c:ext>
          </c:extLst>
        </c:ser>
        <c:ser>
          <c:idx val="2"/>
          <c:order val="2"/>
          <c:tx>
            <c:v>block 16</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Sheet3!$B$8:$B$10</c:f>
              <c:numCache>
                <c:formatCode>General</c:formatCode>
                <c:ptCount val="3"/>
                <c:pt idx="0">
                  <c:v>2</c:v>
                </c:pt>
                <c:pt idx="1">
                  <c:v>4</c:v>
                </c:pt>
                <c:pt idx="2">
                  <c:v>8</c:v>
                </c:pt>
              </c:numCache>
            </c:numRef>
          </c:xVal>
          <c:yVal>
            <c:numRef>
              <c:f>Sheet3!$C$8:$C$10</c:f>
              <c:numCache>
                <c:formatCode>General</c:formatCode>
                <c:ptCount val="3"/>
                <c:pt idx="0">
                  <c:v>2.8719999999999999E-2</c:v>
                </c:pt>
                <c:pt idx="1">
                  <c:v>2.7647999999999999E-2</c:v>
                </c:pt>
                <c:pt idx="2">
                  <c:v>5.1167999999999998E-2</c:v>
                </c:pt>
              </c:numCache>
            </c:numRef>
          </c:yVal>
          <c:smooth val="0"/>
          <c:extLst>
            <c:ext xmlns:c16="http://schemas.microsoft.com/office/drawing/2014/chart" uri="{C3380CC4-5D6E-409C-BE32-E72D297353CC}">
              <c16:uniqueId val="{00000002-4DE2-43A7-910F-1A1793239F5B}"/>
            </c:ext>
          </c:extLst>
        </c:ser>
        <c:dLbls>
          <c:showLegendKey val="0"/>
          <c:showVal val="0"/>
          <c:showCatName val="0"/>
          <c:showSerName val="0"/>
          <c:showPercent val="0"/>
          <c:showBubbleSize val="0"/>
        </c:dLbls>
        <c:axId val="42674096"/>
        <c:axId val="754866639"/>
      </c:scatterChart>
      <c:valAx>
        <c:axId val="426740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4866639"/>
        <c:crosses val="autoZero"/>
        <c:crossBetween val="midCat"/>
      </c:valAx>
      <c:valAx>
        <c:axId val="754866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6740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block 4</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Sheet3!$B$2:$B$4</c:f>
              <c:numCache>
                <c:formatCode>General</c:formatCode>
                <c:ptCount val="3"/>
                <c:pt idx="0">
                  <c:v>2</c:v>
                </c:pt>
                <c:pt idx="1">
                  <c:v>4</c:v>
                </c:pt>
                <c:pt idx="2">
                  <c:v>8</c:v>
                </c:pt>
              </c:numCache>
            </c:numRef>
          </c:xVal>
          <c:yVal>
            <c:numRef>
              <c:f>Sheet3!$E$2:$E$4</c:f>
              <c:numCache>
                <c:formatCode>General</c:formatCode>
                <c:ptCount val="3"/>
                <c:pt idx="0">
                  <c:v>20.544512000000001</c:v>
                </c:pt>
                <c:pt idx="1">
                  <c:v>2.3647999999999999E-2</c:v>
                </c:pt>
                <c:pt idx="2">
                  <c:v>1.536E-2</c:v>
                </c:pt>
              </c:numCache>
            </c:numRef>
          </c:yVal>
          <c:smooth val="0"/>
          <c:extLst>
            <c:ext xmlns:c16="http://schemas.microsoft.com/office/drawing/2014/chart" uri="{C3380CC4-5D6E-409C-BE32-E72D297353CC}">
              <c16:uniqueId val="{00000000-9CC5-4874-9769-C3C8F4751977}"/>
            </c:ext>
          </c:extLst>
        </c:ser>
        <c:ser>
          <c:idx val="1"/>
          <c:order val="1"/>
          <c:tx>
            <c:v>block 8</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Sheet3!$B$5:$B$7</c:f>
              <c:numCache>
                <c:formatCode>General</c:formatCode>
                <c:ptCount val="3"/>
                <c:pt idx="0">
                  <c:v>2</c:v>
                </c:pt>
                <c:pt idx="1">
                  <c:v>4</c:v>
                </c:pt>
                <c:pt idx="2">
                  <c:v>8</c:v>
                </c:pt>
              </c:numCache>
            </c:numRef>
          </c:xVal>
          <c:yVal>
            <c:numRef>
              <c:f>Sheet3!$E$5:$E$7</c:f>
              <c:numCache>
                <c:formatCode>General</c:formatCode>
                <c:ptCount val="3"/>
                <c:pt idx="0">
                  <c:v>1.4336E-2</c:v>
                </c:pt>
                <c:pt idx="1">
                  <c:v>1.536E-2</c:v>
                </c:pt>
                <c:pt idx="2">
                  <c:v>1.6383999999999999E-2</c:v>
                </c:pt>
              </c:numCache>
            </c:numRef>
          </c:yVal>
          <c:smooth val="0"/>
          <c:extLst>
            <c:ext xmlns:c16="http://schemas.microsoft.com/office/drawing/2014/chart" uri="{C3380CC4-5D6E-409C-BE32-E72D297353CC}">
              <c16:uniqueId val="{00000001-9CC5-4874-9769-C3C8F4751977}"/>
            </c:ext>
          </c:extLst>
        </c:ser>
        <c:ser>
          <c:idx val="2"/>
          <c:order val="2"/>
          <c:tx>
            <c:v>block 16</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Sheet3!$B$8:$B$10</c:f>
              <c:numCache>
                <c:formatCode>General</c:formatCode>
                <c:ptCount val="3"/>
                <c:pt idx="0">
                  <c:v>2</c:v>
                </c:pt>
                <c:pt idx="1">
                  <c:v>4</c:v>
                </c:pt>
                <c:pt idx="2">
                  <c:v>8</c:v>
                </c:pt>
              </c:numCache>
            </c:numRef>
          </c:xVal>
          <c:yVal>
            <c:numRef>
              <c:f>Sheet3!$E$8:$E$10</c:f>
              <c:numCache>
                <c:formatCode>General</c:formatCode>
                <c:ptCount val="3"/>
                <c:pt idx="0">
                  <c:v>1.536E-2</c:v>
                </c:pt>
                <c:pt idx="1">
                  <c:v>1.6383999999999999E-2</c:v>
                </c:pt>
                <c:pt idx="2">
                  <c:v>1.4336E-2</c:v>
                </c:pt>
              </c:numCache>
            </c:numRef>
          </c:yVal>
          <c:smooth val="0"/>
          <c:extLst>
            <c:ext xmlns:c16="http://schemas.microsoft.com/office/drawing/2014/chart" uri="{C3380CC4-5D6E-409C-BE32-E72D297353CC}">
              <c16:uniqueId val="{00000002-9CC5-4874-9769-C3C8F4751977}"/>
            </c:ext>
          </c:extLst>
        </c:ser>
        <c:dLbls>
          <c:showLegendKey val="0"/>
          <c:showVal val="0"/>
          <c:showCatName val="0"/>
          <c:showSerName val="0"/>
          <c:showPercent val="0"/>
          <c:showBubbleSize val="0"/>
        </c:dLbls>
        <c:axId val="747886624"/>
        <c:axId val="755569888"/>
      </c:scatterChart>
      <c:valAx>
        <c:axId val="7478866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5569888"/>
        <c:crosses val="autoZero"/>
        <c:crossBetween val="midCat"/>
      </c:valAx>
      <c:valAx>
        <c:axId val="755569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78866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CPU</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Sheet5!$B$2:$B$9</c:f>
              <c:numCache>
                <c:formatCode>General</c:formatCode>
                <c:ptCount val="8"/>
                <c:pt idx="0">
                  <c:v>4</c:v>
                </c:pt>
                <c:pt idx="1">
                  <c:v>8</c:v>
                </c:pt>
                <c:pt idx="2">
                  <c:v>16</c:v>
                </c:pt>
                <c:pt idx="3">
                  <c:v>32</c:v>
                </c:pt>
                <c:pt idx="4">
                  <c:v>64</c:v>
                </c:pt>
                <c:pt idx="5">
                  <c:v>128</c:v>
                </c:pt>
                <c:pt idx="6">
                  <c:v>256</c:v>
                </c:pt>
                <c:pt idx="7">
                  <c:v>512</c:v>
                </c:pt>
              </c:numCache>
            </c:numRef>
          </c:xVal>
          <c:yVal>
            <c:numRef>
              <c:f>Sheet5!$C$2:$C$9</c:f>
              <c:numCache>
                <c:formatCode>General</c:formatCode>
                <c:ptCount val="8"/>
                <c:pt idx="0">
                  <c:v>70</c:v>
                </c:pt>
                <c:pt idx="1">
                  <c:v>180</c:v>
                </c:pt>
                <c:pt idx="2">
                  <c:v>700</c:v>
                </c:pt>
                <c:pt idx="3">
                  <c:v>2680</c:v>
                </c:pt>
                <c:pt idx="4">
                  <c:v>10390</c:v>
                </c:pt>
                <c:pt idx="5">
                  <c:v>38800</c:v>
                </c:pt>
                <c:pt idx="6">
                  <c:v>153560</c:v>
                </c:pt>
                <c:pt idx="7">
                  <c:v>595810</c:v>
                </c:pt>
              </c:numCache>
            </c:numRef>
          </c:yVal>
          <c:smooth val="0"/>
          <c:extLst>
            <c:ext xmlns:c16="http://schemas.microsoft.com/office/drawing/2014/chart" uri="{C3380CC4-5D6E-409C-BE32-E72D297353CC}">
              <c16:uniqueId val="{00000000-FADA-42F7-B321-7589765700CF}"/>
            </c:ext>
          </c:extLst>
        </c:ser>
        <c:ser>
          <c:idx val="1"/>
          <c:order val="1"/>
          <c:tx>
            <c:v>GPU</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Sheet5!$B$10:$B$17</c:f>
              <c:numCache>
                <c:formatCode>General</c:formatCode>
                <c:ptCount val="8"/>
                <c:pt idx="0">
                  <c:v>4</c:v>
                </c:pt>
                <c:pt idx="1">
                  <c:v>8</c:v>
                </c:pt>
                <c:pt idx="2">
                  <c:v>16</c:v>
                </c:pt>
                <c:pt idx="3">
                  <c:v>32</c:v>
                </c:pt>
                <c:pt idx="4">
                  <c:v>64</c:v>
                </c:pt>
                <c:pt idx="5">
                  <c:v>128</c:v>
                </c:pt>
                <c:pt idx="6">
                  <c:v>256</c:v>
                </c:pt>
                <c:pt idx="7">
                  <c:v>512</c:v>
                </c:pt>
              </c:numCache>
            </c:numRef>
          </c:xVal>
          <c:yVal>
            <c:numRef>
              <c:f>Sheet5!$C$10:$C$17</c:f>
              <c:numCache>
                <c:formatCode>General</c:formatCode>
                <c:ptCount val="8"/>
                <c:pt idx="0">
                  <c:v>144680</c:v>
                </c:pt>
                <c:pt idx="1">
                  <c:v>14570</c:v>
                </c:pt>
                <c:pt idx="2">
                  <c:v>15120</c:v>
                </c:pt>
                <c:pt idx="3">
                  <c:v>17290</c:v>
                </c:pt>
                <c:pt idx="4">
                  <c:v>12190</c:v>
                </c:pt>
                <c:pt idx="5">
                  <c:v>14400</c:v>
                </c:pt>
                <c:pt idx="6">
                  <c:v>24040</c:v>
                </c:pt>
                <c:pt idx="7">
                  <c:v>44320</c:v>
                </c:pt>
              </c:numCache>
            </c:numRef>
          </c:yVal>
          <c:smooth val="0"/>
          <c:extLst>
            <c:ext xmlns:c16="http://schemas.microsoft.com/office/drawing/2014/chart" uri="{C3380CC4-5D6E-409C-BE32-E72D297353CC}">
              <c16:uniqueId val="{00000001-FADA-42F7-B321-7589765700CF}"/>
            </c:ext>
          </c:extLst>
        </c:ser>
        <c:dLbls>
          <c:showLegendKey val="0"/>
          <c:showVal val="0"/>
          <c:showCatName val="0"/>
          <c:showSerName val="0"/>
          <c:showPercent val="0"/>
          <c:showBubbleSize val="0"/>
        </c:dLbls>
        <c:axId val="727964336"/>
        <c:axId val="754846303"/>
      </c:scatterChart>
      <c:valAx>
        <c:axId val="727964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4846303"/>
        <c:crosses val="autoZero"/>
        <c:crossBetween val="midCat"/>
      </c:valAx>
      <c:valAx>
        <c:axId val="754846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7964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CPU/GPU</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CPU</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Sheet1!$B$2:$B$7</c:f>
              <c:numCache>
                <c:formatCode>General</c:formatCode>
                <c:ptCount val="6"/>
                <c:pt idx="0">
                  <c:v>16</c:v>
                </c:pt>
                <c:pt idx="1">
                  <c:v>32</c:v>
                </c:pt>
                <c:pt idx="2">
                  <c:v>64</c:v>
                </c:pt>
                <c:pt idx="3">
                  <c:v>128</c:v>
                </c:pt>
                <c:pt idx="4">
                  <c:v>256</c:v>
                </c:pt>
                <c:pt idx="5">
                  <c:v>512</c:v>
                </c:pt>
              </c:numCache>
            </c:numRef>
          </c:xVal>
          <c:yVal>
            <c:numRef>
              <c:f>Sheet1!$C$2:$C$7</c:f>
              <c:numCache>
                <c:formatCode>General</c:formatCode>
                <c:ptCount val="6"/>
                <c:pt idx="0">
                  <c:v>710</c:v>
                </c:pt>
                <c:pt idx="1">
                  <c:v>2650</c:v>
                </c:pt>
                <c:pt idx="2">
                  <c:v>9900</c:v>
                </c:pt>
                <c:pt idx="3">
                  <c:v>37570</c:v>
                </c:pt>
                <c:pt idx="4">
                  <c:v>148070</c:v>
                </c:pt>
                <c:pt idx="5">
                  <c:v>603700</c:v>
                </c:pt>
              </c:numCache>
            </c:numRef>
          </c:yVal>
          <c:smooth val="0"/>
          <c:extLst>
            <c:ext xmlns:c16="http://schemas.microsoft.com/office/drawing/2014/chart" uri="{C3380CC4-5D6E-409C-BE32-E72D297353CC}">
              <c16:uniqueId val="{00000000-2876-46FC-AC2C-2B764C594BB2}"/>
            </c:ext>
          </c:extLst>
        </c:ser>
        <c:ser>
          <c:idx val="1"/>
          <c:order val="1"/>
          <c:tx>
            <c:v>GPU</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Sheet1!$B$8:$B$13</c:f>
              <c:numCache>
                <c:formatCode>General</c:formatCode>
                <c:ptCount val="6"/>
                <c:pt idx="0">
                  <c:v>16</c:v>
                </c:pt>
                <c:pt idx="1">
                  <c:v>32</c:v>
                </c:pt>
                <c:pt idx="2">
                  <c:v>64</c:v>
                </c:pt>
                <c:pt idx="3">
                  <c:v>128</c:v>
                </c:pt>
                <c:pt idx="4">
                  <c:v>256</c:v>
                </c:pt>
                <c:pt idx="5">
                  <c:v>512</c:v>
                </c:pt>
              </c:numCache>
            </c:numRef>
          </c:xVal>
          <c:yVal>
            <c:numRef>
              <c:f>Sheet1!$C$8:$C$13</c:f>
              <c:numCache>
                <c:formatCode>General</c:formatCode>
                <c:ptCount val="6"/>
                <c:pt idx="0">
                  <c:v>15800</c:v>
                </c:pt>
                <c:pt idx="1">
                  <c:v>13630</c:v>
                </c:pt>
                <c:pt idx="2">
                  <c:v>13480</c:v>
                </c:pt>
                <c:pt idx="3">
                  <c:v>38930</c:v>
                </c:pt>
                <c:pt idx="4">
                  <c:v>43310</c:v>
                </c:pt>
                <c:pt idx="5">
                  <c:v>47150</c:v>
                </c:pt>
              </c:numCache>
            </c:numRef>
          </c:yVal>
          <c:smooth val="0"/>
          <c:extLst>
            <c:ext xmlns:c16="http://schemas.microsoft.com/office/drawing/2014/chart" uri="{C3380CC4-5D6E-409C-BE32-E72D297353CC}">
              <c16:uniqueId val="{00000001-2876-46FC-AC2C-2B764C594BB2}"/>
            </c:ext>
          </c:extLst>
        </c:ser>
        <c:dLbls>
          <c:showLegendKey val="0"/>
          <c:showVal val="0"/>
          <c:showCatName val="0"/>
          <c:showSerName val="0"/>
          <c:showPercent val="0"/>
          <c:showBubbleSize val="0"/>
        </c:dLbls>
        <c:axId val="727669296"/>
        <c:axId val="715970608"/>
      </c:scatterChart>
      <c:valAx>
        <c:axId val="7276692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5970608"/>
        <c:crosses val="autoZero"/>
        <c:crossBetween val="midCat"/>
      </c:valAx>
      <c:valAx>
        <c:axId val="715970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76692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2.svg"/></Relationships>
</file>

<file path=ppt/diagrams/_rels/data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2.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549938-F36D-4D38-8BE8-476BD40F0D0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9310D7F-675F-4BE6-AEAB-881FE525478D}">
      <dgm:prSet/>
      <dgm:spPr/>
      <dgm:t>
        <a:bodyPr/>
        <a:lstStyle/>
        <a:p>
          <a:r>
            <a:rPr lang="en-US"/>
            <a:t>We have done initial research on different accelerator components and decided to proceed with GPU.</a:t>
          </a:r>
        </a:p>
      </dgm:t>
    </dgm:pt>
    <dgm:pt modelId="{BA4E8B12-70B8-4B5C-BDF6-A528E3499B8F}" type="parTrans" cxnId="{AAA8719C-32D4-48C4-A04A-1DD3496A5EBF}">
      <dgm:prSet/>
      <dgm:spPr/>
      <dgm:t>
        <a:bodyPr/>
        <a:lstStyle/>
        <a:p>
          <a:endParaRPr lang="en-US"/>
        </a:p>
      </dgm:t>
    </dgm:pt>
    <dgm:pt modelId="{3073EB46-24F6-44A5-B739-5482D44B6052}" type="sibTrans" cxnId="{AAA8719C-32D4-48C4-A04A-1DD3496A5EBF}">
      <dgm:prSet/>
      <dgm:spPr/>
      <dgm:t>
        <a:bodyPr/>
        <a:lstStyle/>
        <a:p>
          <a:endParaRPr lang="en-US"/>
        </a:p>
      </dgm:t>
    </dgm:pt>
    <dgm:pt modelId="{DFEFE8F5-8568-4F69-A16E-D65C43030524}">
      <dgm:prSet/>
      <dgm:spPr/>
      <dgm:t>
        <a:bodyPr/>
        <a:lstStyle/>
        <a:p>
          <a:r>
            <a:rPr lang="en-US"/>
            <a:t>We have searched for the ways to implement to CPU-GPU heterogenous systems like GEM5-GPU, CUDA, OPENCL and their supports with other extensions.</a:t>
          </a:r>
        </a:p>
      </dgm:t>
    </dgm:pt>
    <dgm:pt modelId="{D5A0525C-B626-4BE1-814A-9333CD8D5CCD}" type="parTrans" cxnId="{007A29CF-43BC-48E8-BE66-19417E2D89A5}">
      <dgm:prSet/>
      <dgm:spPr/>
      <dgm:t>
        <a:bodyPr/>
        <a:lstStyle/>
        <a:p>
          <a:endParaRPr lang="en-US"/>
        </a:p>
      </dgm:t>
    </dgm:pt>
    <dgm:pt modelId="{47836FF8-F2CE-429A-BB04-C1408926D7D3}" type="sibTrans" cxnId="{007A29CF-43BC-48E8-BE66-19417E2D89A5}">
      <dgm:prSet/>
      <dgm:spPr/>
      <dgm:t>
        <a:bodyPr/>
        <a:lstStyle/>
        <a:p>
          <a:endParaRPr lang="en-US"/>
        </a:p>
      </dgm:t>
    </dgm:pt>
    <dgm:pt modelId="{7AD1C896-BDA5-450F-8343-9164AAB21047}">
      <dgm:prSet/>
      <dgm:spPr/>
      <dgm:t>
        <a:bodyPr/>
        <a:lstStyle/>
        <a:p>
          <a:r>
            <a:rPr lang="en-US" dirty="0"/>
            <a:t>GEM5-GPU has become obsolete after the addition of native AMD GPU within Gem5 and the installation is no longer working properly, so we decide to work on other implementations.</a:t>
          </a:r>
        </a:p>
      </dgm:t>
    </dgm:pt>
    <dgm:pt modelId="{0F0480AD-DA2B-482D-9B59-EB82ADF6FFC9}" type="parTrans" cxnId="{4FA8144A-DCEE-43AA-A696-8771648DA446}">
      <dgm:prSet/>
      <dgm:spPr/>
      <dgm:t>
        <a:bodyPr/>
        <a:lstStyle/>
        <a:p>
          <a:endParaRPr lang="en-US"/>
        </a:p>
      </dgm:t>
    </dgm:pt>
    <dgm:pt modelId="{9348FDB9-EBE1-4D56-8978-8274BC5378F1}" type="sibTrans" cxnId="{4FA8144A-DCEE-43AA-A696-8771648DA446}">
      <dgm:prSet/>
      <dgm:spPr/>
      <dgm:t>
        <a:bodyPr/>
        <a:lstStyle/>
        <a:p>
          <a:endParaRPr lang="en-US"/>
        </a:p>
      </dgm:t>
    </dgm:pt>
    <dgm:pt modelId="{33FE7E80-DD1D-4145-937F-C522DCC1D7D2}" type="pres">
      <dgm:prSet presAssocID="{3F549938-F36D-4D38-8BE8-476BD40F0D06}" presName="root" presStyleCnt="0">
        <dgm:presLayoutVars>
          <dgm:dir/>
          <dgm:resizeHandles val="exact"/>
        </dgm:presLayoutVars>
      </dgm:prSet>
      <dgm:spPr/>
    </dgm:pt>
    <dgm:pt modelId="{B5E3C12D-72C6-42CB-AB99-2B20AA56BBBE}" type="pres">
      <dgm:prSet presAssocID="{89310D7F-675F-4BE6-AEAB-881FE525478D}" presName="compNode" presStyleCnt="0"/>
      <dgm:spPr/>
    </dgm:pt>
    <dgm:pt modelId="{1308C389-39F6-40C8-BD0D-C69D2C5C0AFF}" type="pres">
      <dgm:prSet presAssocID="{89310D7F-675F-4BE6-AEAB-881FE525478D}" presName="bgRect" presStyleLbl="bgShp" presStyleIdx="0" presStyleCnt="3"/>
      <dgm:spPr/>
    </dgm:pt>
    <dgm:pt modelId="{68D906C8-DC7D-43BE-8665-A66AB196C3F3}" type="pres">
      <dgm:prSet presAssocID="{89310D7F-675F-4BE6-AEAB-881FE52547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72288A82-D8A5-45BC-B30D-ADD1A2E0599F}" type="pres">
      <dgm:prSet presAssocID="{89310D7F-675F-4BE6-AEAB-881FE525478D}" presName="spaceRect" presStyleCnt="0"/>
      <dgm:spPr/>
    </dgm:pt>
    <dgm:pt modelId="{18691441-4BE6-4F67-AD4C-E96222C234A0}" type="pres">
      <dgm:prSet presAssocID="{89310D7F-675F-4BE6-AEAB-881FE525478D}" presName="parTx" presStyleLbl="revTx" presStyleIdx="0" presStyleCnt="3">
        <dgm:presLayoutVars>
          <dgm:chMax val="0"/>
          <dgm:chPref val="0"/>
        </dgm:presLayoutVars>
      </dgm:prSet>
      <dgm:spPr/>
    </dgm:pt>
    <dgm:pt modelId="{B809B17E-3D60-4FCA-8DAF-099196DFB2AE}" type="pres">
      <dgm:prSet presAssocID="{3073EB46-24F6-44A5-B739-5482D44B6052}" presName="sibTrans" presStyleCnt="0"/>
      <dgm:spPr/>
    </dgm:pt>
    <dgm:pt modelId="{AE5BD139-CE85-4DB2-B72B-82FF46EB03F5}" type="pres">
      <dgm:prSet presAssocID="{DFEFE8F5-8568-4F69-A16E-D65C43030524}" presName="compNode" presStyleCnt="0"/>
      <dgm:spPr/>
    </dgm:pt>
    <dgm:pt modelId="{09B531B5-42F1-44A0-80FA-EAB1247ECE2E}" type="pres">
      <dgm:prSet presAssocID="{DFEFE8F5-8568-4F69-A16E-D65C43030524}" presName="bgRect" presStyleLbl="bgShp" presStyleIdx="1" presStyleCnt="3"/>
      <dgm:spPr/>
    </dgm:pt>
    <dgm:pt modelId="{57CDBB5B-A093-4B82-A2B6-2FB09011A855}" type="pres">
      <dgm:prSet presAssocID="{DFEFE8F5-8568-4F69-A16E-D65C430305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37BADEDD-8904-4E13-85D3-95D2182B6941}" type="pres">
      <dgm:prSet presAssocID="{DFEFE8F5-8568-4F69-A16E-D65C43030524}" presName="spaceRect" presStyleCnt="0"/>
      <dgm:spPr/>
    </dgm:pt>
    <dgm:pt modelId="{36FDF55E-C794-47E5-93FF-43A5C6BA52B6}" type="pres">
      <dgm:prSet presAssocID="{DFEFE8F5-8568-4F69-A16E-D65C43030524}" presName="parTx" presStyleLbl="revTx" presStyleIdx="1" presStyleCnt="3">
        <dgm:presLayoutVars>
          <dgm:chMax val="0"/>
          <dgm:chPref val="0"/>
        </dgm:presLayoutVars>
      </dgm:prSet>
      <dgm:spPr/>
    </dgm:pt>
    <dgm:pt modelId="{6624CE2E-3444-4284-8105-2A56EF98744D}" type="pres">
      <dgm:prSet presAssocID="{47836FF8-F2CE-429A-BB04-C1408926D7D3}" presName="sibTrans" presStyleCnt="0"/>
      <dgm:spPr/>
    </dgm:pt>
    <dgm:pt modelId="{04E4F23A-8DA5-4357-BB56-3BC4F6CD3D09}" type="pres">
      <dgm:prSet presAssocID="{7AD1C896-BDA5-450F-8343-9164AAB21047}" presName="compNode" presStyleCnt="0"/>
      <dgm:spPr/>
    </dgm:pt>
    <dgm:pt modelId="{C42C7678-6314-4390-B1B6-D80E59086EFA}" type="pres">
      <dgm:prSet presAssocID="{7AD1C896-BDA5-450F-8343-9164AAB21047}" presName="bgRect" presStyleLbl="bgShp" presStyleIdx="2" presStyleCnt="3"/>
      <dgm:spPr/>
    </dgm:pt>
    <dgm:pt modelId="{811AC688-872D-43D2-90F9-D876E9FBEFB9}" type="pres">
      <dgm:prSet presAssocID="{7AD1C896-BDA5-450F-8343-9164AAB210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242F464D-D483-4AF7-BE74-A2749013C19A}" type="pres">
      <dgm:prSet presAssocID="{7AD1C896-BDA5-450F-8343-9164AAB21047}" presName="spaceRect" presStyleCnt="0"/>
      <dgm:spPr/>
    </dgm:pt>
    <dgm:pt modelId="{5F95ADBE-5219-4D3A-A4E1-06D1BB6BE0C3}" type="pres">
      <dgm:prSet presAssocID="{7AD1C896-BDA5-450F-8343-9164AAB21047}" presName="parTx" presStyleLbl="revTx" presStyleIdx="2" presStyleCnt="3">
        <dgm:presLayoutVars>
          <dgm:chMax val="0"/>
          <dgm:chPref val="0"/>
        </dgm:presLayoutVars>
      </dgm:prSet>
      <dgm:spPr/>
    </dgm:pt>
  </dgm:ptLst>
  <dgm:cxnLst>
    <dgm:cxn modelId="{0946B85B-262C-4766-872C-BCA3EF39E740}" type="presOf" srcId="{3F549938-F36D-4D38-8BE8-476BD40F0D06}" destId="{33FE7E80-DD1D-4145-937F-C522DCC1D7D2}" srcOrd="0" destOrd="0" presId="urn:microsoft.com/office/officeart/2018/2/layout/IconVerticalSolidList"/>
    <dgm:cxn modelId="{86E8F941-393A-48C7-92F9-A2C987A15E13}" type="presOf" srcId="{89310D7F-675F-4BE6-AEAB-881FE525478D}" destId="{18691441-4BE6-4F67-AD4C-E96222C234A0}" srcOrd="0" destOrd="0" presId="urn:microsoft.com/office/officeart/2018/2/layout/IconVerticalSolidList"/>
    <dgm:cxn modelId="{75EBA143-DC6E-42A0-B032-7A84D766D565}" type="presOf" srcId="{7AD1C896-BDA5-450F-8343-9164AAB21047}" destId="{5F95ADBE-5219-4D3A-A4E1-06D1BB6BE0C3}" srcOrd="0" destOrd="0" presId="urn:microsoft.com/office/officeart/2018/2/layout/IconVerticalSolidList"/>
    <dgm:cxn modelId="{4FA8144A-DCEE-43AA-A696-8771648DA446}" srcId="{3F549938-F36D-4D38-8BE8-476BD40F0D06}" destId="{7AD1C896-BDA5-450F-8343-9164AAB21047}" srcOrd="2" destOrd="0" parTransId="{0F0480AD-DA2B-482D-9B59-EB82ADF6FFC9}" sibTransId="{9348FDB9-EBE1-4D56-8978-8274BC5378F1}"/>
    <dgm:cxn modelId="{AAA8719C-32D4-48C4-A04A-1DD3496A5EBF}" srcId="{3F549938-F36D-4D38-8BE8-476BD40F0D06}" destId="{89310D7F-675F-4BE6-AEAB-881FE525478D}" srcOrd="0" destOrd="0" parTransId="{BA4E8B12-70B8-4B5C-BDF6-A528E3499B8F}" sibTransId="{3073EB46-24F6-44A5-B739-5482D44B6052}"/>
    <dgm:cxn modelId="{A8933AA7-CDD8-4EBD-8ED1-5FF6522DF298}" type="presOf" srcId="{DFEFE8F5-8568-4F69-A16E-D65C43030524}" destId="{36FDF55E-C794-47E5-93FF-43A5C6BA52B6}" srcOrd="0" destOrd="0" presId="urn:microsoft.com/office/officeart/2018/2/layout/IconVerticalSolidList"/>
    <dgm:cxn modelId="{007A29CF-43BC-48E8-BE66-19417E2D89A5}" srcId="{3F549938-F36D-4D38-8BE8-476BD40F0D06}" destId="{DFEFE8F5-8568-4F69-A16E-D65C43030524}" srcOrd="1" destOrd="0" parTransId="{D5A0525C-B626-4BE1-814A-9333CD8D5CCD}" sibTransId="{47836FF8-F2CE-429A-BB04-C1408926D7D3}"/>
    <dgm:cxn modelId="{3373B940-C25B-416D-BF65-98B7D37ABFB5}" type="presParOf" srcId="{33FE7E80-DD1D-4145-937F-C522DCC1D7D2}" destId="{B5E3C12D-72C6-42CB-AB99-2B20AA56BBBE}" srcOrd="0" destOrd="0" presId="urn:microsoft.com/office/officeart/2018/2/layout/IconVerticalSolidList"/>
    <dgm:cxn modelId="{029881C4-FA9F-41E7-89D5-0EC4505540AB}" type="presParOf" srcId="{B5E3C12D-72C6-42CB-AB99-2B20AA56BBBE}" destId="{1308C389-39F6-40C8-BD0D-C69D2C5C0AFF}" srcOrd="0" destOrd="0" presId="urn:microsoft.com/office/officeart/2018/2/layout/IconVerticalSolidList"/>
    <dgm:cxn modelId="{EA9E81DD-3735-4B9A-A939-F94A0CB15466}" type="presParOf" srcId="{B5E3C12D-72C6-42CB-AB99-2B20AA56BBBE}" destId="{68D906C8-DC7D-43BE-8665-A66AB196C3F3}" srcOrd="1" destOrd="0" presId="urn:microsoft.com/office/officeart/2018/2/layout/IconVerticalSolidList"/>
    <dgm:cxn modelId="{8A0ACA59-5203-4074-A613-4BF81E323DE6}" type="presParOf" srcId="{B5E3C12D-72C6-42CB-AB99-2B20AA56BBBE}" destId="{72288A82-D8A5-45BC-B30D-ADD1A2E0599F}" srcOrd="2" destOrd="0" presId="urn:microsoft.com/office/officeart/2018/2/layout/IconVerticalSolidList"/>
    <dgm:cxn modelId="{03A8E8AE-A8A0-4465-AD62-2CC353DDCE76}" type="presParOf" srcId="{B5E3C12D-72C6-42CB-AB99-2B20AA56BBBE}" destId="{18691441-4BE6-4F67-AD4C-E96222C234A0}" srcOrd="3" destOrd="0" presId="urn:microsoft.com/office/officeart/2018/2/layout/IconVerticalSolidList"/>
    <dgm:cxn modelId="{ACA26D0C-D7A9-454D-9326-F78921DB9482}" type="presParOf" srcId="{33FE7E80-DD1D-4145-937F-C522DCC1D7D2}" destId="{B809B17E-3D60-4FCA-8DAF-099196DFB2AE}" srcOrd="1" destOrd="0" presId="urn:microsoft.com/office/officeart/2018/2/layout/IconVerticalSolidList"/>
    <dgm:cxn modelId="{ADA3F58E-6E69-430C-84E4-2E3CFA3B1970}" type="presParOf" srcId="{33FE7E80-DD1D-4145-937F-C522DCC1D7D2}" destId="{AE5BD139-CE85-4DB2-B72B-82FF46EB03F5}" srcOrd="2" destOrd="0" presId="urn:microsoft.com/office/officeart/2018/2/layout/IconVerticalSolidList"/>
    <dgm:cxn modelId="{636E2193-5426-423F-B612-6B5347D0F6D5}" type="presParOf" srcId="{AE5BD139-CE85-4DB2-B72B-82FF46EB03F5}" destId="{09B531B5-42F1-44A0-80FA-EAB1247ECE2E}" srcOrd="0" destOrd="0" presId="urn:microsoft.com/office/officeart/2018/2/layout/IconVerticalSolidList"/>
    <dgm:cxn modelId="{F84EF5B0-FBC3-4177-8C49-59CCF18EA984}" type="presParOf" srcId="{AE5BD139-CE85-4DB2-B72B-82FF46EB03F5}" destId="{57CDBB5B-A093-4B82-A2B6-2FB09011A855}" srcOrd="1" destOrd="0" presId="urn:microsoft.com/office/officeart/2018/2/layout/IconVerticalSolidList"/>
    <dgm:cxn modelId="{969CC18B-66A1-45E4-B707-66C92D599739}" type="presParOf" srcId="{AE5BD139-CE85-4DB2-B72B-82FF46EB03F5}" destId="{37BADEDD-8904-4E13-85D3-95D2182B6941}" srcOrd="2" destOrd="0" presId="urn:microsoft.com/office/officeart/2018/2/layout/IconVerticalSolidList"/>
    <dgm:cxn modelId="{72A4198C-348B-4AE0-A422-1AEA501F6FC2}" type="presParOf" srcId="{AE5BD139-CE85-4DB2-B72B-82FF46EB03F5}" destId="{36FDF55E-C794-47E5-93FF-43A5C6BA52B6}" srcOrd="3" destOrd="0" presId="urn:microsoft.com/office/officeart/2018/2/layout/IconVerticalSolidList"/>
    <dgm:cxn modelId="{E9B59F31-723A-4B43-AD9A-44941A1DEF42}" type="presParOf" srcId="{33FE7E80-DD1D-4145-937F-C522DCC1D7D2}" destId="{6624CE2E-3444-4284-8105-2A56EF98744D}" srcOrd="3" destOrd="0" presId="urn:microsoft.com/office/officeart/2018/2/layout/IconVerticalSolidList"/>
    <dgm:cxn modelId="{5CCDA45B-9108-469F-ADC3-E350BE9470A3}" type="presParOf" srcId="{33FE7E80-DD1D-4145-937F-C522DCC1D7D2}" destId="{04E4F23A-8DA5-4357-BB56-3BC4F6CD3D09}" srcOrd="4" destOrd="0" presId="urn:microsoft.com/office/officeart/2018/2/layout/IconVerticalSolidList"/>
    <dgm:cxn modelId="{BD9CB5EF-1857-4505-B107-451BC6900BBC}" type="presParOf" srcId="{04E4F23A-8DA5-4357-BB56-3BC4F6CD3D09}" destId="{C42C7678-6314-4390-B1B6-D80E59086EFA}" srcOrd="0" destOrd="0" presId="urn:microsoft.com/office/officeart/2018/2/layout/IconVerticalSolidList"/>
    <dgm:cxn modelId="{BF1F9FC3-210A-403C-A06E-916A300E97DD}" type="presParOf" srcId="{04E4F23A-8DA5-4357-BB56-3BC4F6CD3D09}" destId="{811AC688-872D-43D2-90F9-D876E9FBEFB9}" srcOrd="1" destOrd="0" presId="urn:microsoft.com/office/officeart/2018/2/layout/IconVerticalSolidList"/>
    <dgm:cxn modelId="{3A023D15-764E-49F0-96B1-743782DFA12A}" type="presParOf" srcId="{04E4F23A-8DA5-4357-BB56-3BC4F6CD3D09}" destId="{242F464D-D483-4AF7-BE74-A2749013C19A}" srcOrd="2" destOrd="0" presId="urn:microsoft.com/office/officeart/2018/2/layout/IconVerticalSolidList"/>
    <dgm:cxn modelId="{823F8AD1-26BD-4F03-A95C-56BF64BEED4F}" type="presParOf" srcId="{04E4F23A-8DA5-4357-BB56-3BC4F6CD3D09}" destId="{5F95ADBE-5219-4D3A-A4E1-06D1BB6BE0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967A423-B45C-4679-9F89-A9F9BA02B57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30195F5-63B0-4177-8331-AFF5A399A1AC}">
      <dgm:prSet/>
      <dgm:spPr/>
      <dgm:t>
        <a:bodyPr/>
        <a:lstStyle/>
        <a:p>
          <a:r>
            <a:rPr lang="en-US" b="0" i="0"/>
            <a:t>CUDA Toolkit:</a:t>
          </a:r>
          <a:endParaRPr lang="en-US"/>
        </a:p>
      </dgm:t>
    </dgm:pt>
    <dgm:pt modelId="{92915699-7EF8-4246-905B-2B9F7E1D5E75}" type="parTrans" cxnId="{A95A575C-0444-4651-B2E1-85BCEBBED3B9}">
      <dgm:prSet/>
      <dgm:spPr/>
      <dgm:t>
        <a:bodyPr/>
        <a:lstStyle/>
        <a:p>
          <a:endParaRPr lang="en-US"/>
        </a:p>
      </dgm:t>
    </dgm:pt>
    <dgm:pt modelId="{F518C727-8B56-4521-8856-F6586C1934D5}" type="sibTrans" cxnId="{A95A575C-0444-4651-B2E1-85BCEBBED3B9}">
      <dgm:prSet/>
      <dgm:spPr/>
      <dgm:t>
        <a:bodyPr/>
        <a:lstStyle/>
        <a:p>
          <a:endParaRPr lang="en-US"/>
        </a:p>
      </dgm:t>
    </dgm:pt>
    <dgm:pt modelId="{5F462B23-86D5-49DE-B592-970F65C12F60}">
      <dgm:prSet/>
      <dgm:spPr/>
      <dgm:t>
        <a:bodyPr/>
        <a:lstStyle/>
        <a:p>
          <a:r>
            <a:rPr lang="en-US" b="0" i="0"/>
            <a:t>Software development kit for programming NVIDIA GPUs.</a:t>
          </a:r>
          <a:endParaRPr lang="en-US"/>
        </a:p>
      </dgm:t>
    </dgm:pt>
    <dgm:pt modelId="{BC802AFB-E03B-4263-875D-9D5A4100C947}" type="parTrans" cxnId="{F34ECFA1-8F2A-4860-9E53-42A79FACC17A}">
      <dgm:prSet/>
      <dgm:spPr/>
      <dgm:t>
        <a:bodyPr/>
        <a:lstStyle/>
        <a:p>
          <a:endParaRPr lang="en-US"/>
        </a:p>
      </dgm:t>
    </dgm:pt>
    <dgm:pt modelId="{6154D96C-009C-44F2-8953-5828DEDD3105}" type="sibTrans" cxnId="{F34ECFA1-8F2A-4860-9E53-42A79FACC17A}">
      <dgm:prSet/>
      <dgm:spPr/>
      <dgm:t>
        <a:bodyPr/>
        <a:lstStyle/>
        <a:p>
          <a:endParaRPr lang="en-US"/>
        </a:p>
      </dgm:t>
    </dgm:pt>
    <dgm:pt modelId="{2046BB1F-1391-454B-BF54-F0562D847B8A}">
      <dgm:prSet/>
      <dgm:spPr/>
      <dgm:t>
        <a:bodyPr/>
        <a:lstStyle/>
        <a:p>
          <a:r>
            <a:rPr lang="en-US" b="0" i="0" dirty="0"/>
            <a:t>Provides libraries, compilers, and development tools for CUDA programming.</a:t>
          </a:r>
          <a:endParaRPr lang="en-US" dirty="0"/>
        </a:p>
      </dgm:t>
    </dgm:pt>
    <dgm:pt modelId="{CA212819-BADD-48C8-82EF-EBC27A6E3C7D}" type="parTrans" cxnId="{EFEE56CB-11BC-438F-B757-A55836A3DDBA}">
      <dgm:prSet/>
      <dgm:spPr/>
      <dgm:t>
        <a:bodyPr/>
        <a:lstStyle/>
        <a:p>
          <a:endParaRPr lang="en-US"/>
        </a:p>
      </dgm:t>
    </dgm:pt>
    <dgm:pt modelId="{CB57D336-0DAE-467B-8B33-D17925851BB0}" type="sibTrans" cxnId="{EFEE56CB-11BC-438F-B757-A55836A3DDBA}">
      <dgm:prSet/>
      <dgm:spPr/>
      <dgm:t>
        <a:bodyPr/>
        <a:lstStyle/>
        <a:p>
          <a:endParaRPr lang="en-US"/>
        </a:p>
      </dgm:t>
    </dgm:pt>
    <dgm:pt modelId="{188C4014-9D7E-4BA5-9D04-D8135E8D137C}">
      <dgm:prSet/>
      <dgm:spPr/>
      <dgm:t>
        <a:bodyPr/>
        <a:lstStyle/>
        <a:p>
          <a:r>
            <a:rPr lang="en-US" b="0" i="0"/>
            <a:t>Overview of CUDA Programming Model</a:t>
          </a:r>
          <a:endParaRPr lang="en-US"/>
        </a:p>
      </dgm:t>
    </dgm:pt>
    <dgm:pt modelId="{3AB06F67-3586-4CEC-9FF2-50CF7DFC43C7}" type="parTrans" cxnId="{3B0C6BE1-B8C6-4F4D-8BBD-47D4D9ADF670}">
      <dgm:prSet/>
      <dgm:spPr/>
      <dgm:t>
        <a:bodyPr/>
        <a:lstStyle/>
        <a:p>
          <a:endParaRPr lang="en-US"/>
        </a:p>
      </dgm:t>
    </dgm:pt>
    <dgm:pt modelId="{2F1E0415-9CF7-4A70-87D9-BB742538F4F4}" type="sibTrans" cxnId="{3B0C6BE1-B8C6-4F4D-8BBD-47D4D9ADF670}">
      <dgm:prSet/>
      <dgm:spPr/>
      <dgm:t>
        <a:bodyPr/>
        <a:lstStyle/>
        <a:p>
          <a:endParaRPr lang="en-US"/>
        </a:p>
      </dgm:t>
    </dgm:pt>
    <dgm:pt modelId="{B8A33383-BF6B-4634-9615-C33CD1A482B2}">
      <dgm:prSet/>
      <dgm:spPr/>
      <dgm:t>
        <a:bodyPr/>
        <a:lstStyle/>
        <a:p>
          <a:r>
            <a:rPr lang="en-US" b="1" i="0"/>
            <a:t>Parallelism Model:</a:t>
          </a:r>
          <a:endParaRPr lang="en-US"/>
        </a:p>
      </dgm:t>
    </dgm:pt>
    <dgm:pt modelId="{BBA773AA-B1F6-422B-9CE6-C86810C52A27}" type="parTrans" cxnId="{5CD6F524-9AA4-4791-861E-5EF0BAE365AD}">
      <dgm:prSet/>
      <dgm:spPr/>
      <dgm:t>
        <a:bodyPr/>
        <a:lstStyle/>
        <a:p>
          <a:endParaRPr lang="en-US"/>
        </a:p>
      </dgm:t>
    </dgm:pt>
    <dgm:pt modelId="{F54C4750-36D0-49DC-B873-737F965CB230}" type="sibTrans" cxnId="{5CD6F524-9AA4-4791-861E-5EF0BAE365AD}">
      <dgm:prSet/>
      <dgm:spPr/>
      <dgm:t>
        <a:bodyPr/>
        <a:lstStyle/>
        <a:p>
          <a:endParaRPr lang="en-US"/>
        </a:p>
      </dgm:t>
    </dgm:pt>
    <dgm:pt modelId="{D291FDD3-FFE4-43AD-931D-0F642904EB15}">
      <dgm:prSet/>
      <dgm:spPr/>
      <dgm:t>
        <a:bodyPr/>
        <a:lstStyle/>
        <a:p>
          <a:r>
            <a:rPr lang="en-US" b="0" i="0"/>
            <a:t>CUDA follows a SIMT (Single Instruction, Multiple Threads) parallelism model.</a:t>
          </a:r>
          <a:endParaRPr lang="en-US"/>
        </a:p>
      </dgm:t>
    </dgm:pt>
    <dgm:pt modelId="{4513F0B2-6831-41DB-9F95-F75DB085E696}" type="parTrans" cxnId="{4D002C4D-4999-4358-936D-73E4B7C828D4}">
      <dgm:prSet/>
      <dgm:spPr/>
      <dgm:t>
        <a:bodyPr/>
        <a:lstStyle/>
        <a:p>
          <a:endParaRPr lang="en-US"/>
        </a:p>
      </dgm:t>
    </dgm:pt>
    <dgm:pt modelId="{ACE1D8E6-6F09-4976-9FA8-52A3DEAF7728}" type="sibTrans" cxnId="{4D002C4D-4999-4358-936D-73E4B7C828D4}">
      <dgm:prSet/>
      <dgm:spPr/>
      <dgm:t>
        <a:bodyPr/>
        <a:lstStyle/>
        <a:p>
          <a:endParaRPr lang="en-US"/>
        </a:p>
      </dgm:t>
    </dgm:pt>
    <dgm:pt modelId="{2CE7CAE7-A2EC-46F4-A93B-A0FD617B9C4D}">
      <dgm:prSet/>
      <dgm:spPr/>
      <dgm:t>
        <a:bodyPr/>
        <a:lstStyle/>
        <a:p>
          <a:r>
            <a:rPr lang="en-US" b="0" i="0"/>
            <a:t>Threads execute the same program but on different data.</a:t>
          </a:r>
          <a:endParaRPr lang="en-US"/>
        </a:p>
      </dgm:t>
    </dgm:pt>
    <dgm:pt modelId="{F45C86BD-CF8F-45BA-81B3-A231BD3CA119}" type="parTrans" cxnId="{9836BACD-108F-4DB5-B0F0-94E4CB224761}">
      <dgm:prSet/>
      <dgm:spPr/>
      <dgm:t>
        <a:bodyPr/>
        <a:lstStyle/>
        <a:p>
          <a:endParaRPr lang="en-US"/>
        </a:p>
      </dgm:t>
    </dgm:pt>
    <dgm:pt modelId="{F34EABE7-A680-4510-B5E3-F2D555DBBC40}" type="sibTrans" cxnId="{9836BACD-108F-4DB5-B0F0-94E4CB224761}">
      <dgm:prSet/>
      <dgm:spPr/>
      <dgm:t>
        <a:bodyPr/>
        <a:lstStyle/>
        <a:p>
          <a:endParaRPr lang="en-US"/>
        </a:p>
      </dgm:t>
    </dgm:pt>
    <dgm:pt modelId="{EB96E2D8-0D98-4E24-B760-641B850B78E1}">
      <dgm:prSet/>
      <dgm:spPr/>
      <dgm:t>
        <a:bodyPr/>
        <a:lstStyle/>
        <a:p>
          <a:r>
            <a:rPr lang="en-US" b="1" i="0"/>
            <a:t>Kernels:</a:t>
          </a:r>
          <a:endParaRPr lang="en-US"/>
        </a:p>
      </dgm:t>
    </dgm:pt>
    <dgm:pt modelId="{39578E51-319C-41F1-BAEA-7886332690FD}" type="parTrans" cxnId="{76CE01EE-B6B3-480F-B027-281758523EF9}">
      <dgm:prSet/>
      <dgm:spPr/>
      <dgm:t>
        <a:bodyPr/>
        <a:lstStyle/>
        <a:p>
          <a:endParaRPr lang="en-US"/>
        </a:p>
      </dgm:t>
    </dgm:pt>
    <dgm:pt modelId="{BFB5BE29-D3B3-4CD6-9296-486D00DB9655}" type="sibTrans" cxnId="{76CE01EE-B6B3-480F-B027-281758523EF9}">
      <dgm:prSet/>
      <dgm:spPr/>
      <dgm:t>
        <a:bodyPr/>
        <a:lstStyle/>
        <a:p>
          <a:endParaRPr lang="en-US"/>
        </a:p>
      </dgm:t>
    </dgm:pt>
    <dgm:pt modelId="{7D730EB5-52FF-40C9-A1DB-EA82AC5A18E9}">
      <dgm:prSet/>
      <dgm:spPr/>
      <dgm:t>
        <a:bodyPr/>
        <a:lstStyle/>
        <a:p>
          <a:r>
            <a:rPr lang="en-US" b="0" i="0"/>
            <a:t>Kernels are functions that run on the GPU.</a:t>
          </a:r>
          <a:endParaRPr lang="en-US"/>
        </a:p>
      </dgm:t>
    </dgm:pt>
    <dgm:pt modelId="{F717279D-31AB-420A-9385-89490B6ECA2B}" type="parTrans" cxnId="{39FD4F2C-9BF8-462E-AA36-11F2635E0E9D}">
      <dgm:prSet/>
      <dgm:spPr/>
      <dgm:t>
        <a:bodyPr/>
        <a:lstStyle/>
        <a:p>
          <a:endParaRPr lang="en-US"/>
        </a:p>
      </dgm:t>
    </dgm:pt>
    <dgm:pt modelId="{C1F6C354-9123-4888-81D8-318D0BDACF3A}" type="sibTrans" cxnId="{39FD4F2C-9BF8-462E-AA36-11F2635E0E9D}">
      <dgm:prSet/>
      <dgm:spPr/>
      <dgm:t>
        <a:bodyPr/>
        <a:lstStyle/>
        <a:p>
          <a:endParaRPr lang="en-US"/>
        </a:p>
      </dgm:t>
    </dgm:pt>
    <dgm:pt modelId="{5E22B48A-5BF1-4A1F-9107-AF8C221B0553}">
      <dgm:prSet/>
      <dgm:spPr/>
      <dgm:t>
        <a:bodyPr/>
        <a:lstStyle/>
        <a:p>
          <a:r>
            <a:rPr lang="en-US" b="0" i="0"/>
            <a:t>Invoked by the host (CPU) and executed in parallel by multiple threads on the GPU.</a:t>
          </a:r>
          <a:endParaRPr lang="en-US"/>
        </a:p>
      </dgm:t>
    </dgm:pt>
    <dgm:pt modelId="{1F5EDCD1-8164-418F-8047-2AD8EAE3A5A9}" type="parTrans" cxnId="{3C2B9257-EEDD-4B12-9A0D-CAF4FE9BC033}">
      <dgm:prSet/>
      <dgm:spPr/>
      <dgm:t>
        <a:bodyPr/>
        <a:lstStyle/>
        <a:p>
          <a:endParaRPr lang="en-US"/>
        </a:p>
      </dgm:t>
    </dgm:pt>
    <dgm:pt modelId="{08FCD30D-C2EE-4B5A-861B-85FB1CA2CD3D}" type="sibTrans" cxnId="{3C2B9257-EEDD-4B12-9A0D-CAF4FE9BC033}">
      <dgm:prSet/>
      <dgm:spPr/>
      <dgm:t>
        <a:bodyPr/>
        <a:lstStyle/>
        <a:p>
          <a:endParaRPr lang="en-US"/>
        </a:p>
      </dgm:t>
    </dgm:pt>
    <dgm:pt modelId="{7185AB1B-1A9F-4BBE-A70C-B39CB69EB86E}">
      <dgm:prSet/>
      <dgm:spPr/>
      <dgm:t>
        <a:bodyPr/>
        <a:lstStyle/>
        <a:p>
          <a:r>
            <a:rPr lang="en-US" b="0" i="0"/>
            <a:t>It is defined using “__global__” keyword in CUDA C.</a:t>
          </a:r>
          <a:endParaRPr lang="en-US"/>
        </a:p>
      </dgm:t>
    </dgm:pt>
    <dgm:pt modelId="{66C606BA-873B-4B42-A38E-778C9BFDEBD3}" type="parTrans" cxnId="{1973E53A-314D-44A8-991B-42DB54C82381}">
      <dgm:prSet/>
      <dgm:spPr/>
      <dgm:t>
        <a:bodyPr/>
        <a:lstStyle/>
        <a:p>
          <a:endParaRPr lang="en-US"/>
        </a:p>
      </dgm:t>
    </dgm:pt>
    <dgm:pt modelId="{4498361E-21BD-47C2-9A37-67329288ABA9}" type="sibTrans" cxnId="{1973E53A-314D-44A8-991B-42DB54C82381}">
      <dgm:prSet/>
      <dgm:spPr/>
      <dgm:t>
        <a:bodyPr/>
        <a:lstStyle/>
        <a:p>
          <a:endParaRPr lang="en-US"/>
        </a:p>
      </dgm:t>
    </dgm:pt>
    <dgm:pt modelId="{F996E3EC-E1FA-4070-BDB8-99F4307F14F5}">
      <dgm:prSet/>
      <dgm:spPr/>
      <dgm:t>
        <a:bodyPr/>
        <a:lstStyle/>
        <a:p>
          <a:r>
            <a:rPr lang="en-US" b="1" i="0"/>
            <a:t>Thread Hierarchy:</a:t>
          </a:r>
          <a:endParaRPr lang="en-US"/>
        </a:p>
      </dgm:t>
    </dgm:pt>
    <dgm:pt modelId="{06756CC9-887D-4895-9A3C-AA34DD0F4C82}" type="parTrans" cxnId="{E2A51D9A-7484-4AD8-B171-DE06FDE83327}">
      <dgm:prSet/>
      <dgm:spPr/>
      <dgm:t>
        <a:bodyPr/>
        <a:lstStyle/>
        <a:p>
          <a:endParaRPr lang="en-US"/>
        </a:p>
      </dgm:t>
    </dgm:pt>
    <dgm:pt modelId="{DB496E0E-2714-4899-9BF3-7DA81DBF1EF2}" type="sibTrans" cxnId="{E2A51D9A-7484-4AD8-B171-DE06FDE83327}">
      <dgm:prSet/>
      <dgm:spPr/>
      <dgm:t>
        <a:bodyPr/>
        <a:lstStyle/>
        <a:p>
          <a:endParaRPr lang="en-US"/>
        </a:p>
      </dgm:t>
    </dgm:pt>
    <dgm:pt modelId="{C0439A19-BA6F-49F1-9C6C-7C52A24A310D}">
      <dgm:prSet/>
      <dgm:spPr/>
      <dgm:t>
        <a:bodyPr/>
        <a:lstStyle/>
        <a:p>
          <a:r>
            <a:rPr lang="en-US" b="0" i="0"/>
            <a:t>Threads are organized into 1D, 2D, or 3D grids.</a:t>
          </a:r>
          <a:endParaRPr lang="en-US"/>
        </a:p>
      </dgm:t>
    </dgm:pt>
    <dgm:pt modelId="{1E4AB82B-96AD-448B-A842-9F10076B9DEE}" type="parTrans" cxnId="{B80A8562-60FB-4629-AA31-D072D636F271}">
      <dgm:prSet/>
      <dgm:spPr/>
      <dgm:t>
        <a:bodyPr/>
        <a:lstStyle/>
        <a:p>
          <a:endParaRPr lang="en-US"/>
        </a:p>
      </dgm:t>
    </dgm:pt>
    <dgm:pt modelId="{B0BB799E-2C39-4F12-9247-CF5FC31F4155}" type="sibTrans" cxnId="{B80A8562-60FB-4629-AA31-D072D636F271}">
      <dgm:prSet/>
      <dgm:spPr/>
      <dgm:t>
        <a:bodyPr/>
        <a:lstStyle/>
        <a:p>
          <a:endParaRPr lang="en-US"/>
        </a:p>
      </dgm:t>
    </dgm:pt>
    <dgm:pt modelId="{DA7EDAE0-4759-4CE8-9D39-3A5E4EE87B6B}">
      <dgm:prSet/>
      <dgm:spPr/>
      <dgm:t>
        <a:bodyPr/>
        <a:lstStyle/>
        <a:p>
          <a:r>
            <a:rPr lang="en-US" b="0" i="0"/>
            <a:t>Each grid is comprised of thread blocks, and each block contains multiple threads.</a:t>
          </a:r>
          <a:endParaRPr lang="en-US"/>
        </a:p>
      </dgm:t>
    </dgm:pt>
    <dgm:pt modelId="{F901A010-D56E-41D3-8C78-BBE7EB7D061D}" type="parTrans" cxnId="{75796FA1-2C5D-4C03-9E07-8DE5B3DE6DE3}">
      <dgm:prSet/>
      <dgm:spPr/>
      <dgm:t>
        <a:bodyPr/>
        <a:lstStyle/>
        <a:p>
          <a:endParaRPr lang="en-US"/>
        </a:p>
      </dgm:t>
    </dgm:pt>
    <dgm:pt modelId="{EDDA2265-B058-460E-A90B-ECB26E0C01C9}" type="sibTrans" cxnId="{75796FA1-2C5D-4C03-9E07-8DE5B3DE6DE3}">
      <dgm:prSet/>
      <dgm:spPr/>
      <dgm:t>
        <a:bodyPr/>
        <a:lstStyle/>
        <a:p>
          <a:endParaRPr lang="en-US"/>
        </a:p>
      </dgm:t>
    </dgm:pt>
    <dgm:pt modelId="{D6AD63EF-1139-43B1-A879-FA0113B65FBF}" type="pres">
      <dgm:prSet presAssocID="{2967A423-B45C-4679-9F89-A9F9BA02B571}" presName="linear" presStyleCnt="0">
        <dgm:presLayoutVars>
          <dgm:animLvl val="lvl"/>
          <dgm:resizeHandles val="exact"/>
        </dgm:presLayoutVars>
      </dgm:prSet>
      <dgm:spPr/>
    </dgm:pt>
    <dgm:pt modelId="{0E6C57B9-D259-4E97-842C-60F16D1267E4}" type="pres">
      <dgm:prSet presAssocID="{D30195F5-63B0-4177-8331-AFF5A399A1AC}" presName="parentText" presStyleLbl="node1" presStyleIdx="0" presStyleCnt="2">
        <dgm:presLayoutVars>
          <dgm:chMax val="0"/>
          <dgm:bulletEnabled val="1"/>
        </dgm:presLayoutVars>
      </dgm:prSet>
      <dgm:spPr/>
    </dgm:pt>
    <dgm:pt modelId="{C2157341-AE03-4F87-9EF7-0306B393965E}" type="pres">
      <dgm:prSet presAssocID="{D30195F5-63B0-4177-8331-AFF5A399A1AC}" presName="childText" presStyleLbl="revTx" presStyleIdx="0" presStyleCnt="2">
        <dgm:presLayoutVars>
          <dgm:bulletEnabled val="1"/>
        </dgm:presLayoutVars>
      </dgm:prSet>
      <dgm:spPr/>
    </dgm:pt>
    <dgm:pt modelId="{14DB6ED3-4E59-4421-BE96-1A67A47C83F8}" type="pres">
      <dgm:prSet presAssocID="{188C4014-9D7E-4BA5-9D04-D8135E8D137C}" presName="parentText" presStyleLbl="node1" presStyleIdx="1" presStyleCnt="2">
        <dgm:presLayoutVars>
          <dgm:chMax val="0"/>
          <dgm:bulletEnabled val="1"/>
        </dgm:presLayoutVars>
      </dgm:prSet>
      <dgm:spPr/>
    </dgm:pt>
    <dgm:pt modelId="{A6D33487-5F60-47C0-879A-8FACCAC84164}" type="pres">
      <dgm:prSet presAssocID="{188C4014-9D7E-4BA5-9D04-D8135E8D137C}" presName="childText" presStyleLbl="revTx" presStyleIdx="1" presStyleCnt="2">
        <dgm:presLayoutVars>
          <dgm:bulletEnabled val="1"/>
        </dgm:presLayoutVars>
      </dgm:prSet>
      <dgm:spPr/>
    </dgm:pt>
  </dgm:ptLst>
  <dgm:cxnLst>
    <dgm:cxn modelId="{1A755908-FE4F-482A-B0B9-2134DEC72566}" type="presOf" srcId="{5E22B48A-5BF1-4A1F-9107-AF8C221B0553}" destId="{A6D33487-5F60-47C0-879A-8FACCAC84164}" srcOrd="0" destOrd="5" presId="urn:microsoft.com/office/officeart/2005/8/layout/vList2"/>
    <dgm:cxn modelId="{A2D89609-2FC1-40A6-9F53-5FFDA6A6250D}" type="presOf" srcId="{DA7EDAE0-4759-4CE8-9D39-3A5E4EE87B6B}" destId="{A6D33487-5F60-47C0-879A-8FACCAC84164}" srcOrd="0" destOrd="9" presId="urn:microsoft.com/office/officeart/2005/8/layout/vList2"/>
    <dgm:cxn modelId="{B3B4F909-1ABA-41B6-A417-E3842A2DB78E}" type="presOf" srcId="{2CE7CAE7-A2EC-46F4-A93B-A0FD617B9C4D}" destId="{A6D33487-5F60-47C0-879A-8FACCAC84164}" srcOrd="0" destOrd="2" presId="urn:microsoft.com/office/officeart/2005/8/layout/vList2"/>
    <dgm:cxn modelId="{1BEAE524-FC46-47A0-AC5F-1A07630AF4A1}" type="presOf" srcId="{D30195F5-63B0-4177-8331-AFF5A399A1AC}" destId="{0E6C57B9-D259-4E97-842C-60F16D1267E4}" srcOrd="0" destOrd="0" presId="urn:microsoft.com/office/officeart/2005/8/layout/vList2"/>
    <dgm:cxn modelId="{5CD6F524-9AA4-4791-861E-5EF0BAE365AD}" srcId="{188C4014-9D7E-4BA5-9D04-D8135E8D137C}" destId="{B8A33383-BF6B-4634-9615-C33CD1A482B2}" srcOrd="0" destOrd="0" parTransId="{BBA773AA-B1F6-422B-9CE6-C86810C52A27}" sibTransId="{F54C4750-36D0-49DC-B873-737F965CB230}"/>
    <dgm:cxn modelId="{39FD4F2C-9BF8-462E-AA36-11F2635E0E9D}" srcId="{EB96E2D8-0D98-4E24-B760-641B850B78E1}" destId="{7D730EB5-52FF-40C9-A1DB-EA82AC5A18E9}" srcOrd="0" destOrd="0" parTransId="{F717279D-31AB-420A-9385-89490B6ECA2B}" sibTransId="{C1F6C354-9123-4888-81D8-318D0BDACF3A}"/>
    <dgm:cxn modelId="{1973E53A-314D-44A8-991B-42DB54C82381}" srcId="{EB96E2D8-0D98-4E24-B760-641B850B78E1}" destId="{7185AB1B-1A9F-4BBE-A70C-B39CB69EB86E}" srcOrd="2" destOrd="0" parTransId="{66C606BA-873B-4B42-A38E-778C9BFDEBD3}" sibTransId="{4498361E-21BD-47C2-9A37-67329288ABA9}"/>
    <dgm:cxn modelId="{218F063F-88B9-40C7-8BF4-625E77027D3A}" type="presOf" srcId="{2967A423-B45C-4679-9F89-A9F9BA02B571}" destId="{D6AD63EF-1139-43B1-A879-FA0113B65FBF}" srcOrd="0" destOrd="0" presId="urn:microsoft.com/office/officeart/2005/8/layout/vList2"/>
    <dgm:cxn modelId="{A95A575C-0444-4651-B2E1-85BCEBBED3B9}" srcId="{2967A423-B45C-4679-9F89-A9F9BA02B571}" destId="{D30195F5-63B0-4177-8331-AFF5A399A1AC}" srcOrd="0" destOrd="0" parTransId="{92915699-7EF8-4246-905B-2B9F7E1D5E75}" sibTransId="{F518C727-8B56-4521-8856-F6586C1934D5}"/>
    <dgm:cxn modelId="{B80A8562-60FB-4629-AA31-D072D636F271}" srcId="{F996E3EC-E1FA-4070-BDB8-99F4307F14F5}" destId="{C0439A19-BA6F-49F1-9C6C-7C52A24A310D}" srcOrd="0" destOrd="0" parTransId="{1E4AB82B-96AD-448B-A842-9F10076B9DEE}" sibTransId="{B0BB799E-2C39-4F12-9247-CF5FC31F4155}"/>
    <dgm:cxn modelId="{4461B96B-8C6E-4BD3-86F3-1B9669175961}" type="presOf" srcId="{2046BB1F-1391-454B-BF54-F0562D847B8A}" destId="{C2157341-AE03-4F87-9EF7-0306B393965E}" srcOrd="0" destOrd="1" presId="urn:microsoft.com/office/officeart/2005/8/layout/vList2"/>
    <dgm:cxn modelId="{4D002C4D-4999-4358-936D-73E4B7C828D4}" srcId="{B8A33383-BF6B-4634-9615-C33CD1A482B2}" destId="{D291FDD3-FFE4-43AD-931D-0F642904EB15}" srcOrd="0" destOrd="0" parTransId="{4513F0B2-6831-41DB-9F95-F75DB085E696}" sibTransId="{ACE1D8E6-6F09-4976-9FA8-52A3DEAF7728}"/>
    <dgm:cxn modelId="{09E9724F-FB13-4FFE-A3D8-BDD1D94538AD}" type="presOf" srcId="{C0439A19-BA6F-49F1-9C6C-7C52A24A310D}" destId="{A6D33487-5F60-47C0-879A-8FACCAC84164}" srcOrd="0" destOrd="8" presId="urn:microsoft.com/office/officeart/2005/8/layout/vList2"/>
    <dgm:cxn modelId="{27348754-200F-4170-9E63-B5D43C329343}" type="presOf" srcId="{B8A33383-BF6B-4634-9615-C33CD1A482B2}" destId="{A6D33487-5F60-47C0-879A-8FACCAC84164}" srcOrd="0" destOrd="0" presId="urn:microsoft.com/office/officeart/2005/8/layout/vList2"/>
    <dgm:cxn modelId="{3C2B9257-EEDD-4B12-9A0D-CAF4FE9BC033}" srcId="{EB96E2D8-0D98-4E24-B760-641B850B78E1}" destId="{5E22B48A-5BF1-4A1F-9107-AF8C221B0553}" srcOrd="1" destOrd="0" parTransId="{1F5EDCD1-8164-418F-8047-2AD8EAE3A5A9}" sibTransId="{08FCD30D-C2EE-4B5A-861B-85FB1CA2CD3D}"/>
    <dgm:cxn modelId="{C683E091-E582-4645-A0E7-231049727245}" type="presOf" srcId="{EB96E2D8-0D98-4E24-B760-641B850B78E1}" destId="{A6D33487-5F60-47C0-879A-8FACCAC84164}" srcOrd="0" destOrd="3" presId="urn:microsoft.com/office/officeart/2005/8/layout/vList2"/>
    <dgm:cxn modelId="{D4DC1894-EA77-48E9-8727-4DC62545CACB}" type="presOf" srcId="{5F462B23-86D5-49DE-B592-970F65C12F60}" destId="{C2157341-AE03-4F87-9EF7-0306B393965E}" srcOrd="0" destOrd="0" presId="urn:microsoft.com/office/officeart/2005/8/layout/vList2"/>
    <dgm:cxn modelId="{67861E98-0240-47CA-B6EF-98FC99DF75B2}" type="presOf" srcId="{188C4014-9D7E-4BA5-9D04-D8135E8D137C}" destId="{14DB6ED3-4E59-4421-BE96-1A67A47C83F8}" srcOrd="0" destOrd="0" presId="urn:microsoft.com/office/officeart/2005/8/layout/vList2"/>
    <dgm:cxn modelId="{E2A51D9A-7484-4AD8-B171-DE06FDE83327}" srcId="{188C4014-9D7E-4BA5-9D04-D8135E8D137C}" destId="{F996E3EC-E1FA-4070-BDB8-99F4307F14F5}" srcOrd="2" destOrd="0" parTransId="{06756CC9-887D-4895-9A3C-AA34DD0F4C82}" sibTransId="{DB496E0E-2714-4899-9BF3-7DA81DBF1EF2}"/>
    <dgm:cxn modelId="{75796FA1-2C5D-4C03-9E07-8DE5B3DE6DE3}" srcId="{F996E3EC-E1FA-4070-BDB8-99F4307F14F5}" destId="{DA7EDAE0-4759-4CE8-9D39-3A5E4EE87B6B}" srcOrd="1" destOrd="0" parTransId="{F901A010-D56E-41D3-8C78-BBE7EB7D061D}" sibTransId="{EDDA2265-B058-460E-A90B-ECB26E0C01C9}"/>
    <dgm:cxn modelId="{F34ECFA1-8F2A-4860-9E53-42A79FACC17A}" srcId="{D30195F5-63B0-4177-8331-AFF5A399A1AC}" destId="{5F462B23-86D5-49DE-B592-970F65C12F60}" srcOrd="0" destOrd="0" parTransId="{BC802AFB-E03B-4263-875D-9D5A4100C947}" sibTransId="{6154D96C-009C-44F2-8953-5828DEDD3105}"/>
    <dgm:cxn modelId="{35F621A3-1904-4ED0-A85D-D87F9946A129}" type="presOf" srcId="{7D730EB5-52FF-40C9-A1DB-EA82AC5A18E9}" destId="{A6D33487-5F60-47C0-879A-8FACCAC84164}" srcOrd="0" destOrd="4" presId="urn:microsoft.com/office/officeart/2005/8/layout/vList2"/>
    <dgm:cxn modelId="{EFEE56CB-11BC-438F-B757-A55836A3DDBA}" srcId="{D30195F5-63B0-4177-8331-AFF5A399A1AC}" destId="{2046BB1F-1391-454B-BF54-F0562D847B8A}" srcOrd="1" destOrd="0" parTransId="{CA212819-BADD-48C8-82EF-EBC27A6E3C7D}" sibTransId="{CB57D336-0DAE-467B-8B33-D17925851BB0}"/>
    <dgm:cxn modelId="{EC6009CD-E38A-41AF-8ECB-C57A6A00CBCB}" type="presOf" srcId="{F996E3EC-E1FA-4070-BDB8-99F4307F14F5}" destId="{A6D33487-5F60-47C0-879A-8FACCAC84164}" srcOrd="0" destOrd="7" presId="urn:microsoft.com/office/officeart/2005/8/layout/vList2"/>
    <dgm:cxn modelId="{9836BACD-108F-4DB5-B0F0-94E4CB224761}" srcId="{B8A33383-BF6B-4634-9615-C33CD1A482B2}" destId="{2CE7CAE7-A2EC-46F4-A93B-A0FD617B9C4D}" srcOrd="1" destOrd="0" parTransId="{F45C86BD-CF8F-45BA-81B3-A231BD3CA119}" sibTransId="{F34EABE7-A680-4510-B5E3-F2D555DBBC40}"/>
    <dgm:cxn modelId="{D4B4CBD6-AFC8-445D-9E24-9214E33A5136}" type="presOf" srcId="{D291FDD3-FFE4-43AD-931D-0F642904EB15}" destId="{A6D33487-5F60-47C0-879A-8FACCAC84164}" srcOrd="0" destOrd="1" presId="urn:microsoft.com/office/officeart/2005/8/layout/vList2"/>
    <dgm:cxn modelId="{3B0C6BE1-B8C6-4F4D-8BBD-47D4D9ADF670}" srcId="{2967A423-B45C-4679-9F89-A9F9BA02B571}" destId="{188C4014-9D7E-4BA5-9D04-D8135E8D137C}" srcOrd="1" destOrd="0" parTransId="{3AB06F67-3586-4CEC-9FF2-50CF7DFC43C7}" sibTransId="{2F1E0415-9CF7-4A70-87D9-BB742538F4F4}"/>
    <dgm:cxn modelId="{76CE01EE-B6B3-480F-B027-281758523EF9}" srcId="{188C4014-9D7E-4BA5-9D04-D8135E8D137C}" destId="{EB96E2D8-0D98-4E24-B760-641B850B78E1}" srcOrd="1" destOrd="0" parTransId="{39578E51-319C-41F1-BAEA-7886332690FD}" sibTransId="{BFB5BE29-D3B3-4CD6-9296-486D00DB9655}"/>
    <dgm:cxn modelId="{F1B725F5-ADAB-4D52-A49A-8159E91DFA5C}" type="presOf" srcId="{7185AB1B-1A9F-4BBE-A70C-B39CB69EB86E}" destId="{A6D33487-5F60-47C0-879A-8FACCAC84164}" srcOrd="0" destOrd="6" presId="urn:microsoft.com/office/officeart/2005/8/layout/vList2"/>
    <dgm:cxn modelId="{753FDBB2-CD6A-48C2-8019-249A07A29E12}" type="presParOf" srcId="{D6AD63EF-1139-43B1-A879-FA0113B65FBF}" destId="{0E6C57B9-D259-4E97-842C-60F16D1267E4}" srcOrd="0" destOrd="0" presId="urn:microsoft.com/office/officeart/2005/8/layout/vList2"/>
    <dgm:cxn modelId="{DE9E20C0-DB03-47DB-9B3F-835A483E29EB}" type="presParOf" srcId="{D6AD63EF-1139-43B1-A879-FA0113B65FBF}" destId="{C2157341-AE03-4F87-9EF7-0306B393965E}" srcOrd="1" destOrd="0" presId="urn:microsoft.com/office/officeart/2005/8/layout/vList2"/>
    <dgm:cxn modelId="{F11129B2-F155-404D-AEB4-FB6F872E96FF}" type="presParOf" srcId="{D6AD63EF-1139-43B1-A879-FA0113B65FBF}" destId="{14DB6ED3-4E59-4421-BE96-1A67A47C83F8}" srcOrd="2" destOrd="0" presId="urn:microsoft.com/office/officeart/2005/8/layout/vList2"/>
    <dgm:cxn modelId="{DE103D63-229D-45D6-9ECA-1F04CCF8CA32}" type="presParOf" srcId="{D6AD63EF-1139-43B1-A879-FA0113B65FBF}" destId="{A6D33487-5F60-47C0-879A-8FACCAC8416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D7BBBEE-FDFD-4A24-90A6-0D0EDFAE68C8}"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FA58B098-A5EE-444B-AEE5-46DC54DC2709}">
      <dgm:prSet/>
      <dgm:spPr/>
      <dgm:t>
        <a:bodyPr/>
        <a:lstStyle/>
        <a:p>
          <a:pPr>
            <a:lnSpc>
              <a:spcPct val="100000"/>
            </a:lnSpc>
            <a:defRPr b="1"/>
          </a:pPr>
          <a:r>
            <a:rPr lang="en-US" b="0" i="0"/>
            <a:t>Introduction</a:t>
          </a:r>
          <a:endParaRPr lang="en-US"/>
        </a:p>
      </dgm:t>
    </dgm:pt>
    <dgm:pt modelId="{DF915A60-9964-4EB6-A9AD-544EE854AEDE}" type="parTrans" cxnId="{5CFAD107-670E-4F5A-8DEF-2E517D746F42}">
      <dgm:prSet/>
      <dgm:spPr/>
      <dgm:t>
        <a:bodyPr/>
        <a:lstStyle/>
        <a:p>
          <a:endParaRPr lang="en-US"/>
        </a:p>
      </dgm:t>
    </dgm:pt>
    <dgm:pt modelId="{1C82C345-E569-4A5D-8C74-CF0F2B451138}" type="sibTrans" cxnId="{5CFAD107-670E-4F5A-8DEF-2E517D746F42}">
      <dgm:prSet/>
      <dgm:spPr/>
      <dgm:t>
        <a:bodyPr/>
        <a:lstStyle/>
        <a:p>
          <a:endParaRPr lang="en-US"/>
        </a:p>
      </dgm:t>
    </dgm:pt>
    <dgm:pt modelId="{283A2FDA-9422-4082-B789-19C3FA3CDDF6}">
      <dgm:prSet/>
      <dgm:spPr/>
      <dgm:t>
        <a:bodyPr/>
        <a:lstStyle/>
        <a:p>
          <a:pPr>
            <a:lnSpc>
              <a:spcPct val="100000"/>
            </a:lnSpc>
          </a:pPr>
          <a:r>
            <a:rPr lang="en-US" b="1" i="0"/>
            <a:t>Definition:</a:t>
          </a:r>
          <a:endParaRPr lang="en-US"/>
        </a:p>
      </dgm:t>
    </dgm:pt>
    <dgm:pt modelId="{D6D114BB-AAEA-46BD-9799-4BFAED2B0DB7}" type="parTrans" cxnId="{BBA0D591-1FB4-489B-8F62-758EE5EE473E}">
      <dgm:prSet/>
      <dgm:spPr/>
      <dgm:t>
        <a:bodyPr/>
        <a:lstStyle/>
        <a:p>
          <a:endParaRPr lang="en-US"/>
        </a:p>
      </dgm:t>
    </dgm:pt>
    <dgm:pt modelId="{E6D389D0-3474-405A-A61E-799673FC0E98}" type="sibTrans" cxnId="{BBA0D591-1FB4-489B-8F62-758EE5EE473E}">
      <dgm:prSet/>
      <dgm:spPr/>
      <dgm:t>
        <a:bodyPr/>
        <a:lstStyle/>
        <a:p>
          <a:endParaRPr lang="en-US"/>
        </a:p>
      </dgm:t>
    </dgm:pt>
    <dgm:pt modelId="{D764FF64-0BE1-4CE8-A192-1F293585ECB8}">
      <dgm:prSet/>
      <dgm:spPr/>
      <dgm:t>
        <a:bodyPr/>
        <a:lstStyle/>
        <a:p>
          <a:r>
            <a:rPr lang="en-US" b="0" i="0"/>
            <a:t>Heterogeneous computing involves the integration of different types of processors or cores, typically combining CPUs and GPUs.</a:t>
          </a:r>
          <a:endParaRPr lang="en-US"/>
        </a:p>
      </dgm:t>
    </dgm:pt>
    <dgm:pt modelId="{9825076D-A702-4E42-9165-B65FA9ECB630}" type="parTrans" cxnId="{2F03B360-72CE-4ED5-A652-C635349B7783}">
      <dgm:prSet/>
      <dgm:spPr/>
      <dgm:t>
        <a:bodyPr/>
        <a:lstStyle/>
        <a:p>
          <a:endParaRPr lang="en-US"/>
        </a:p>
      </dgm:t>
    </dgm:pt>
    <dgm:pt modelId="{51536E58-EE26-48D0-BE07-A10A15C5B530}" type="sibTrans" cxnId="{2F03B360-72CE-4ED5-A652-C635349B7783}">
      <dgm:prSet/>
      <dgm:spPr/>
      <dgm:t>
        <a:bodyPr/>
        <a:lstStyle/>
        <a:p>
          <a:endParaRPr lang="en-US"/>
        </a:p>
      </dgm:t>
    </dgm:pt>
    <dgm:pt modelId="{A76D5B7F-1CB6-4974-B77D-04246047B98E}">
      <dgm:prSet/>
      <dgm:spPr/>
      <dgm:t>
        <a:bodyPr/>
        <a:lstStyle/>
        <a:p>
          <a:pPr>
            <a:lnSpc>
              <a:spcPct val="100000"/>
            </a:lnSpc>
          </a:pPr>
          <a:r>
            <a:rPr lang="en-US" b="1" i="0"/>
            <a:t>Parallel Processing:</a:t>
          </a:r>
          <a:endParaRPr lang="en-US"/>
        </a:p>
      </dgm:t>
    </dgm:pt>
    <dgm:pt modelId="{6D368CE1-26AC-40FF-ACFD-711E39048E24}" type="parTrans" cxnId="{965FC5DA-8662-4056-B73F-2E21DCFED7F5}">
      <dgm:prSet/>
      <dgm:spPr/>
      <dgm:t>
        <a:bodyPr/>
        <a:lstStyle/>
        <a:p>
          <a:endParaRPr lang="en-US"/>
        </a:p>
      </dgm:t>
    </dgm:pt>
    <dgm:pt modelId="{B174F640-C47C-49E1-B1D3-0D560705F69E}" type="sibTrans" cxnId="{965FC5DA-8662-4056-B73F-2E21DCFED7F5}">
      <dgm:prSet/>
      <dgm:spPr/>
      <dgm:t>
        <a:bodyPr/>
        <a:lstStyle/>
        <a:p>
          <a:endParaRPr lang="en-US"/>
        </a:p>
      </dgm:t>
    </dgm:pt>
    <dgm:pt modelId="{49947794-C04B-4A7B-ABB4-139E2D04D504}">
      <dgm:prSet/>
      <dgm:spPr/>
      <dgm:t>
        <a:bodyPr/>
        <a:lstStyle/>
        <a:p>
          <a:r>
            <a:rPr lang="en-US" b="0" i="0"/>
            <a:t>CPUs excel at general-purpose tasks and sequential processing.</a:t>
          </a:r>
          <a:endParaRPr lang="en-US"/>
        </a:p>
      </dgm:t>
    </dgm:pt>
    <dgm:pt modelId="{FAB4AC78-8391-4898-B13D-4050697B3787}" type="parTrans" cxnId="{3EB45684-3E49-4C71-969E-DBC8467451D4}">
      <dgm:prSet/>
      <dgm:spPr/>
      <dgm:t>
        <a:bodyPr/>
        <a:lstStyle/>
        <a:p>
          <a:endParaRPr lang="en-US"/>
        </a:p>
      </dgm:t>
    </dgm:pt>
    <dgm:pt modelId="{C1F89DD0-4A62-4F30-B2FA-EBC30C32122B}" type="sibTrans" cxnId="{3EB45684-3E49-4C71-969E-DBC8467451D4}">
      <dgm:prSet/>
      <dgm:spPr/>
      <dgm:t>
        <a:bodyPr/>
        <a:lstStyle/>
        <a:p>
          <a:endParaRPr lang="en-US"/>
        </a:p>
      </dgm:t>
    </dgm:pt>
    <dgm:pt modelId="{26892531-747D-431B-BB6A-7F59F4DF8868}">
      <dgm:prSet/>
      <dgm:spPr/>
      <dgm:t>
        <a:bodyPr/>
        <a:lstStyle/>
        <a:p>
          <a:r>
            <a:rPr lang="en-US" b="0" i="0"/>
            <a:t>GPUs are specialized for parallel processing with thousands of cores.</a:t>
          </a:r>
          <a:endParaRPr lang="en-US"/>
        </a:p>
      </dgm:t>
    </dgm:pt>
    <dgm:pt modelId="{FDF05AF8-E4F0-400E-AE32-B316C9BD21A4}" type="parTrans" cxnId="{AA0A2CC3-6FD8-4AC0-B72E-23B912B37CFE}">
      <dgm:prSet/>
      <dgm:spPr/>
      <dgm:t>
        <a:bodyPr/>
        <a:lstStyle/>
        <a:p>
          <a:endParaRPr lang="en-US"/>
        </a:p>
      </dgm:t>
    </dgm:pt>
    <dgm:pt modelId="{A871EECD-68D2-48F6-817B-DF4F68750D05}" type="sibTrans" cxnId="{AA0A2CC3-6FD8-4AC0-B72E-23B912B37CFE}">
      <dgm:prSet/>
      <dgm:spPr/>
      <dgm:t>
        <a:bodyPr/>
        <a:lstStyle/>
        <a:p>
          <a:endParaRPr lang="en-US"/>
        </a:p>
      </dgm:t>
    </dgm:pt>
    <dgm:pt modelId="{FDA656CF-0C0D-4E86-89CE-4B51A70A736B}">
      <dgm:prSet/>
      <dgm:spPr/>
      <dgm:t>
        <a:bodyPr/>
        <a:lstStyle/>
        <a:p>
          <a:pPr>
            <a:lnSpc>
              <a:spcPct val="100000"/>
            </a:lnSpc>
            <a:defRPr b="1"/>
          </a:pPr>
          <a:r>
            <a:rPr lang="en-US" b="0" i="0"/>
            <a:t>Advantages of Heterogeneous Computing</a:t>
          </a:r>
          <a:endParaRPr lang="en-US"/>
        </a:p>
      </dgm:t>
    </dgm:pt>
    <dgm:pt modelId="{5EE06486-3277-4C98-9773-037FF3247D81}" type="parTrans" cxnId="{BC6EE36C-4293-4CD4-BD4F-BC95AA4B8896}">
      <dgm:prSet/>
      <dgm:spPr/>
      <dgm:t>
        <a:bodyPr/>
        <a:lstStyle/>
        <a:p>
          <a:endParaRPr lang="en-US"/>
        </a:p>
      </dgm:t>
    </dgm:pt>
    <dgm:pt modelId="{30C2DF96-FA7D-44BC-8229-F1E8EC8E35A7}" type="sibTrans" cxnId="{BC6EE36C-4293-4CD4-BD4F-BC95AA4B8896}">
      <dgm:prSet/>
      <dgm:spPr/>
      <dgm:t>
        <a:bodyPr/>
        <a:lstStyle/>
        <a:p>
          <a:endParaRPr lang="en-US"/>
        </a:p>
      </dgm:t>
    </dgm:pt>
    <dgm:pt modelId="{78997CF4-AF10-4959-B412-1DD15B275DB5}">
      <dgm:prSet/>
      <dgm:spPr/>
      <dgm:t>
        <a:bodyPr/>
        <a:lstStyle/>
        <a:p>
          <a:pPr>
            <a:lnSpc>
              <a:spcPct val="100000"/>
            </a:lnSpc>
          </a:pPr>
          <a:r>
            <a:rPr lang="en-US" b="1" i="0"/>
            <a:t>Parallelism:</a:t>
          </a:r>
          <a:endParaRPr lang="en-US"/>
        </a:p>
      </dgm:t>
    </dgm:pt>
    <dgm:pt modelId="{6AB6F2E9-8E3D-4A3B-A7CD-8A5641A86969}" type="parTrans" cxnId="{387D1A63-6B8B-444F-877E-E87D06D2E93B}">
      <dgm:prSet/>
      <dgm:spPr/>
      <dgm:t>
        <a:bodyPr/>
        <a:lstStyle/>
        <a:p>
          <a:endParaRPr lang="en-US"/>
        </a:p>
      </dgm:t>
    </dgm:pt>
    <dgm:pt modelId="{4523E79C-A842-47FD-B8ED-6781DAAF0C97}" type="sibTrans" cxnId="{387D1A63-6B8B-444F-877E-E87D06D2E93B}">
      <dgm:prSet/>
      <dgm:spPr/>
      <dgm:t>
        <a:bodyPr/>
        <a:lstStyle/>
        <a:p>
          <a:endParaRPr lang="en-US"/>
        </a:p>
      </dgm:t>
    </dgm:pt>
    <dgm:pt modelId="{AE8E2B51-6358-4B1E-912A-535748076F53}">
      <dgm:prSet/>
      <dgm:spPr/>
      <dgm:t>
        <a:bodyPr/>
        <a:lstStyle/>
        <a:p>
          <a:r>
            <a:rPr lang="en-US" b="0" i="0"/>
            <a:t>GPU's ability to handle parallel tasks complements CPU's sequential processing.</a:t>
          </a:r>
          <a:endParaRPr lang="en-US"/>
        </a:p>
      </dgm:t>
    </dgm:pt>
    <dgm:pt modelId="{96C211F0-5A26-43AC-A77D-B77BD09391C5}" type="parTrans" cxnId="{E3CA04EA-F194-4D48-AD6C-DB24085F92D4}">
      <dgm:prSet/>
      <dgm:spPr/>
      <dgm:t>
        <a:bodyPr/>
        <a:lstStyle/>
        <a:p>
          <a:endParaRPr lang="en-US"/>
        </a:p>
      </dgm:t>
    </dgm:pt>
    <dgm:pt modelId="{217F7012-B6CD-459C-B10F-5C1D312AB9DA}" type="sibTrans" cxnId="{E3CA04EA-F194-4D48-AD6C-DB24085F92D4}">
      <dgm:prSet/>
      <dgm:spPr/>
      <dgm:t>
        <a:bodyPr/>
        <a:lstStyle/>
        <a:p>
          <a:endParaRPr lang="en-US"/>
        </a:p>
      </dgm:t>
    </dgm:pt>
    <dgm:pt modelId="{A4958228-C32A-4D62-AE28-666A8046588E}">
      <dgm:prSet/>
      <dgm:spPr/>
      <dgm:t>
        <a:bodyPr/>
        <a:lstStyle/>
        <a:p>
          <a:pPr>
            <a:lnSpc>
              <a:spcPct val="100000"/>
            </a:lnSpc>
          </a:pPr>
          <a:r>
            <a:rPr lang="en-US" b="1" i="0"/>
            <a:t>Performance Boost:</a:t>
          </a:r>
          <a:endParaRPr lang="en-US"/>
        </a:p>
      </dgm:t>
    </dgm:pt>
    <dgm:pt modelId="{27C70795-0619-45B7-9156-1A70E7BA08E5}" type="parTrans" cxnId="{DF2EF689-D08C-4D53-99C0-E682806D0852}">
      <dgm:prSet/>
      <dgm:spPr/>
      <dgm:t>
        <a:bodyPr/>
        <a:lstStyle/>
        <a:p>
          <a:endParaRPr lang="en-US"/>
        </a:p>
      </dgm:t>
    </dgm:pt>
    <dgm:pt modelId="{2734BB59-6D1E-49D1-AEC1-8CAD8E1D1CC2}" type="sibTrans" cxnId="{DF2EF689-D08C-4D53-99C0-E682806D0852}">
      <dgm:prSet/>
      <dgm:spPr/>
      <dgm:t>
        <a:bodyPr/>
        <a:lstStyle/>
        <a:p>
          <a:endParaRPr lang="en-US"/>
        </a:p>
      </dgm:t>
    </dgm:pt>
    <dgm:pt modelId="{0CADC5C6-44DC-48D6-B738-7B0E77C90FB7}">
      <dgm:prSet/>
      <dgm:spPr/>
      <dgm:t>
        <a:bodyPr/>
        <a:lstStyle/>
        <a:p>
          <a:r>
            <a:rPr lang="en-US" b="0" i="0"/>
            <a:t>Leveraging both CPU and GPU strengths can result in significant performance improvements.</a:t>
          </a:r>
          <a:endParaRPr lang="en-US"/>
        </a:p>
      </dgm:t>
    </dgm:pt>
    <dgm:pt modelId="{0BB303B2-97C9-46EA-9DCF-A27CC0BA39D8}" type="parTrans" cxnId="{4BD3F027-4CB2-44F7-9DDC-886C742DBEDA}">
      <dgm:prSet/>
      <dgm:spPr/>
      <dgm:t>
        <a:bodyPr/>
        <a:lstStyle/>
        <a:p>
          <a:endParaRPr lang="en-US"/>
        </a:p>
      </dgm:t>
    </dgm:pt>
    <dgm:pt modelId="{2A424D91-E9BB-45FB-BC91-F530ED0A72B4}" type="sibTrans" cxnId="{4BD3F027-4CB2-44F7-9DDC-886C742DBEDA}">
      <dgm:prSet/>
      <dgm:spPr/>
      <dgm:t>
        <a:bodyPr/>
        <a:lstStyle/>
        <a:p>
          <a:endParaRPr lang="en-US"/>
        </a:p>
      </dgm:t>
    </dgm:pt>
    <dgm:pt modelId="{197FC552-52E2-4D45-B229-B9AAF891D83B}">
      <dgm:prSet/>
      <dgm:spPr/>
      <dgm:t>
        <a:bodyPr/>
        <a:lstStyle/>
        <a:p>
          <a:pPr>
            <a:lnSpc>
              <a:spcPct val="100000"/>
            </a:lnSpc>
          </a:pPr>
          <a:r>
            <a:rPr lang="en-US" b="1" i="0"/>
            <a:t>Task Offloading:</a:t>
          </a:r>
          <a:endParaRPr lang="en-US"/>
        </a:p>
      </dgm:t>
    </dgm:pt>
    <dgm:pt modelId="{83DB63F2-8D41-41F0-967D-DCCD2479CCAB}" type="parTrans" cxnId="{24497C37-A5D6-47C8-B521-128766F9F55C}">
      <dgm:prSet/>
      <dgm:spPr/>
      <dgm:t>
        <a:bodyPr/>
        <a:lstStyle/>
        <a:p>
          <a:endParaRPr lang="en-US"/>
        </a:p>
      </dgm:t>
    </dgm:pt>
    <dgm:pt modelId="{EEBFD532-B753-4F50-9235-436154617684}" type="sibTrans" cxnId="{24497C37-A5D6-47C8-B521-128766F9F55C}">
      <dgm:prSet/>
      <dgm:spPr/>
      <dgm:t>
        <a:bodyPr/>
        <a:lstStyle/>
        <a:p>
          <a:endParaRPr lang="en-US"/>
        </a:p>
      </dgm:t>
    </dgm:pt>
    <dgm:pt modelId="{91C03299-6556-483F-88E3-499E635463D9}">
      <dgm:prSet/>
      <dgm:spPr/>
      <dgm:t>
        <a:bodyPr/>
        <a:lstStyle/>
        <a:p>
          <a:r>
            <a:rPr lang="en-US" b="0" i="0"/>
            <a:t>Assigning suitable tasks to the CPU or GPU based on their specific capabilities.</a:t>
          </a:r>
          <a:endParaRPr lang="en-US"/>
        </a:p>
      </dgm:t>
    </dgm:pt>
    <dgm:pt modelId="{953D7829-919D-46A0-8EBA-6A93CBF53409}" type="parTrans" cxnId="{98DBCA5C-A5FD-4B55-8DFC-C742F4A189E4}">
      <dgm:prSet/>
      <dgm:spPr/>
      <dgm:t>
        <a:bodyPr/>
        <a:lstStyle/>
        <a:p>
          <a:endParaRPr lang="en-US"/>
        </a:p>
      </dgm:t>
    </dgm:pt>
    <dgm:pt modelId="{8FAB5882-7104-4B0D-AA8A-597077CD1D8F}" type="sibTrans" cxnId="{98DBCA5C-A5FD-4B55-8DFC-C742F4A189E4}">
      <dgm:prSet/>
      <dgm:spPr/>
      <dgm:t>
        <a:bodyPr/>
        <a:lstStyle/>
        <a:p>
          <a:endParaRPr lang="en-US"/>
        </a:p>
      </dgm:t>
    </dgm:pt>
    <dgm:pt modelId="{9FA8D74D-20D8-4009-8194-A2A4A2F6B16B}">
      <dgm:prSet/>
      <dgm:spPr/>
      <dgm:t>
        <a:bodyPr/>
        <a:lstStyle/>
        <a:p>
          <a:pPr>
            <a:lnSpc>
              <a:spcPct val="100000"/>
            </a:lnSpc>
            <a:defRPr b="1"/>
          </a:pPr>
          <a:r>
            <a:rPr lang="en-US" b="0" i="0"/>
            <a:t>Use Cases</a:t>
          </a:r>
          <a:endParaRPr lang="en-US"/>
        </a:p>
      </dgm:t>
    </dgm:pt>
    <dgm:pt modelId="{7B32C5FB-D2F2-4903-85A7-73E4D14B0CC8}" type="parTrans" cxnId="{0D655A41-AEFC-4AA5-9945-8DD4BBD8B826}">
      <dgm:prSet/>
      <dgm:spPr/>
      <dgm:t>
        <a:bodyPr/>
        <a:lstStyle/>
        <a:p>
          <a:endParaRPr lang="en-US"/>
        </a:p>
      </dgm:t>
    </dgm:pt>
    <dgm:pt modelId="{5D8D1E02-128D-4A3E-BF63-335F11CD6A06}" type="sibTrans" cxnId="{0D655A41-AEFC-4AA5-9945-8DD4BBD8B826}">
      <dgm:prSet/>
      <dgm:spPr/>
      <dgm:t>
        <a:bodyPr/>
        <a:lstStyle/>
        <a:p>
          <a:endParaRPr lang="en-US"/>
        </a:p>
      </dgm:t>
    </dgm:pt>
    <dgm:pt modelId="{1864F939-D906-44D6-B4E7-29CDB79D22A2}">
      <dgm:prSet/>
      <dgm:spPr/>
      <dgm:t>
        <a:bodyPr/>
        <a:lstStyle/>
        <a:p>
          <a:pPr>
            <a:lnSpc>
              <a:spcPct val="100000"/>
            </a:lnSpc>
          </a:pPr>
          <a:r>
            <a:rPr lang="en-US" b="1" i="0"/>
            <a:t>Graphics and Simulation:</a:t>
          </a:r>
          <a:endParaRPr lang="en-US"/>
        </a:p>
      </dgm:t>
    </dgm:pt>
    <dgm:pt modelId="{A2F6B27F-8C49-4F9D-B2FF-D4F21A4261A1}" type="parTrans" cxnId="{2E517928-AE87-48D4-8EA8-ADDF31A6F05D}">
      <dgm:prSet/>
      <dgm:spPr/>
      <dgm:t>
        <a:bodyPr/>
        <a:lstStyle/>
        <a:p>
          <a:endParaRPr lang="en-US"/>
        </a:p>
      </dgm:t>
    </dgm:pt>
    <dgm:pt modelId="{67908F2E-9AEA-4997-8304-1ED0B4966EBD}" type="sibTrans" cxnId="{2E517928-AE87-48D4-8EA8-ADDF31A6F05D}">
      <dgm:prSet/>
      <dgm:spPr/>
      <dgm:t>
        <a:bodyPr/>
        <a:lstStyle/>
        <a:p>
          <a:endParaRPr lang="en-US"/>
        </a:p>
      </dgm:t>
    </dgm:pt>
    <dgm:pt modelId="{68B88F22-8C69-46D4-8F12-4AAF3DDF261F}">
      <dgm:prSet/>
      <dgm:spPr/>
      <dgm:t>
        <a:bodyPr/>
        <a:lstStyle/>
        <a:p>
          <a:r>
            <a:rPr lang="en-US" b="0" i="0"/>
            <a:t>GPU for rendering and simulations.</a:t>
          </a:r>
          <a:endParaRPr lang="en-US"/>
        </a:p>
      </dgm:t>
    </dgm:pt>
    <dgm:pt modelId="{9101CA56-46F0-4F29-AC93-34705CCD8989}" type="parTrans" cxnId="{3E1624AF-59A0-4780-BE0D-9047236C9A1B}">
      <dgm:prSet/>
      <dgm:spPr/>
      <dgm:t>
        <a:bodyPr/>
        <a:lstStyle/>
        <a:p>
          <a:endParaRPr lang="en-US"/>
        </a:p>
      </dgm:t>
    </dgm:pt>
    <dgm:pt modelId="{C24C19B2-A72D-4290-A3AA-58E040771F21}" type="sibTrans" cxnId="{3E1624AF-59A0-4780-BE0D-9047236C9A1B}">
      <dgm:prSet/>
      <dgm:spPr/>
      <dgm:t>
        <a:bodyPr/>
        <a:lstStyle/>
        <a:p>
          <a:endParaRPr lang="en-US"/>
        </a:p>
      </dgm:t>
    </dgm:pt>
    <dgm:pt modelId="{513A9699-4A83-4169-AA19-3A2D88CCA3DD}">
      <dgm:prSet/>
      <dgm:spPr/>
      <dgm:t>
        <a:bodyPr/>
        <a:lstStyle/>
        <a:p>
          <a:pPr>
            <a:lnSpc>
              <a:spcPct val="100000"/>
            </a:lnSpc>
          </a:pPr>
          <a:r>
            <a:rPr lang="en-US" b="1" i="0"/>
            <a:t>Data Science:</a:t>
          </a:r>
          <a:endParaRPr lang="en-US"/>
        </a:p>
      </dgm:t>
    </dgm:pt>
    <dgm:pt modelId="{2CF23708-8333-4F73-AADF-92C22F0075DC}" type="parTrans" cxnId="{1F7CCB8E-3968-410D-8FE4-C7501AF41007}">
      <dgm:prSet/>
      <dgm:spPr/>
      <dgm:t>
        <a:bodyPr/>
        <a:lstStyle/>
        <a:p>
          <a:endParaRPr lang="en-US"/>
        </a:p>
      </dgm:t>
    </dgm:pt>
    <dgm:pt modelId="{445EF73B-D5CA-45C3-BD7E-0D3DDBB93AA4}" type="sibTrans" cxnId="{1F7CCB8E-3968-410D-8FE4-C7501AF41007}">
      <dgm:prSet/>
      <dgm:spPr/>
      <dgm:t>
        <a:bodyPr/>
        <a:lstStyle/>
        <a:p>
          <a:endParaRPr lang="en-US"/>
        </a:p>
      </dgm:t>
    </dgm:pt>
    <dgm:pt modelId="{9A086541-8D25-4AEB-AFDB-3AD822007231}">
      <dgm:prSet/>
      <dgm:spPr/>
      <dgm:t>
        <a:bodyPr/>
        <a:lstStyle/>
        <a:p>
          <a:r>
            <a:rPr lang="en-US" b="0" i="0"/>
            <a:t>CPU for data preprocessing, GPU for parallelized machine learning tasks.</a:t>
          </a:r>
          <a:endParaRPr lang="en-US"/>
        </a:p>
      </dgm:t>
    </dgm:pt>
    <dgm:pt modelId="{9AA4F83A-1DEB-4064-819D-E704509EC486}" type="parTrans" cxnId="{FB85DB53-AB7F-470C-BE42-54858037018B}">
      <dgm:prSet/>
      <dgm:spPr/>
      <dgm:t>
        <a:bodyPr/>
        <a:lstStyle/>
        <a:p>
          <a:endParaRPr lang="en-US"/>
        </a:p>
      </dgm:t>
    </dgm:pt>
    <dgm:pt modelId="{14544D0E-D421-4FC8-9C20-257E484FCD97}" type="sibTrans" cxnId="{FB85DB53-AB7F-470C-BE42-54858037018B}">
      <dgm:prSet/>
      <dgm:spPr/>
      <dgm:t>
        <a:bodyPr/>
        <a:lstStyle/>
        <a:p>
          <a:endParaRPr lang="en-US"/>
        </a:p>
      </dgm:t>
    </dgm:pt>
    <dgm:pt modelId="{5604EF6E-3B04-41CB-BF8D-10C52CC440A2}">
      <dgm:prSet/>
      <dgm:spPr/>
      <dgm:t>
        <a:bodyPr/>
        <a:lstStyle/>
        <a:p>
          <a:pPr>
            <a:lnSpc>
              <a:spcPct val="100000"/>
            </a:lnSpc>
          </a:pPr>
          <a:r>
            <a:rPr lang="en-US" b="1" i="0"/>
            <a:t>Scientific Computing:</a:t>
          </a:r>
          <a:endParaRPr lang="en-US"/>
        </a:p>
      </dgm:t>
    </dgm:pt>
    <dgm:pt modelId="{4ABD3B03-9C66-43F8-AD1C-B3C325BE6D9F}" type="parTrans" cxnId="{20449376-16F5-4ED7-9341-A9FE34F3E3DE}">
      <dgm:prSet/>
      <dgm:spPr/>
      <dgm:t>
        <a:bodyPr/>
        <a:lstStyle/>
        <a:p>
          <a:endParaRPr lang="en-US"/>
        </a:p>
      </dgm:t>
    </dgm:pt>
    <dgm:pt modelId="{624A35E7-5E4F-4B75-909D-BC88568A3540}" type="sibTrans" cxnId="{20449376-16F5-4ED7-9341-A9FE34F3E3DE}">
      <dgm:prSet/>
      <dgm:spPr/>
      <dgm:t>
        <a:bodyPr/>
        <a:lstStyle/>
        <a:p>
          <a:endParaRPr lang="en-US"/>
        </a:p>
      </dgm:t>
    </dgm:pt>
    <dgm:pt modelId="{BE95884F-09AB-4F2C-B061-18102E316195}">
      <dgm:prSet/>
      <dgm:spPr/>
      <dgm:t>
        <a:bodyPr/>
        <a:lstStyle/>
        <a:p>
          <a:r>
            <a:rPr lang="en-US" b="0" i="0"/>
            <a:t>Hybrid architectures for complex simulations and computations.</a:t>
          </a:r>
          <a:endParaRPr lang="en-US"/>
        </a:p>
      </dgm:t>
    </dgm:pt>
    <dgm:pt modelId="{AE351AD2-ECB5-4FC6-BAEA-038EBFD0A9BE}" type="parTrans" cxnId="{C0982010-E9D1-4E6C-BA24-958CBA6CFDD8}">
      <dgm:prSet/>
      <dgm:spPr/>
      <dgm:t>
        <a:bodyPr/>
        <a:lstStyle/>
        <a:p>
          <a:endParaRPr lang="en-US"/>
        </a:p>
      </dgm:t>
    </dgm:pt>
    <dgm:pt modelId="{768229DD-8A60-4031-9680-830A8C6C2737}" type="sibTrans" cxnId="{C0982010-E9D1-4E6C-BA24-958CBA6CFDD8}">
      <dgm:prSet/>
      <dgm:spPr/>
      <dgm:t>
        <a:bodyPr/>
        <a:lstStyle/>
        <a:p>
          <a:endParaRPr lang="en-US"/>
        </a:p>
      </dgm:t>
    </dgm:pt>
    <dgm:pt modelId="{F46CAAFD-48B6-4E46-83E9-C9AF186E0A20}" type="pres">
      <dgm:prSet presAssocID="{DD7BBBEE-FDFD-4A24-90A6-0D0EDFAE68C8}" presName="root" presStyleCnt="0">
        <dgm:presLayoutVars>
          <dgm:dir/>
          <dgm:resizeHandles val="exact"/>
        </dgm:presLayoutVars>
      </dgm:prSet>
      <dgm:spPr/>
    </dgm:pt>
    <dgm:pt modelId="{207F577C-E4F3-4402-8AB7-773F5E799164}" type="pres">
      <dgm:prSet presAssocID="{FA58B098-A5EE-444B-AEE5-46DC54DC2709}" presName="compNode" presStyleCnt="0"/>
      <dgm:spPr/>
    </dgm:pt>
    <dgm:pt modelId="{B8F3DDEB-236D-428C-ADD8-74AB79BA5C94}" type="pres">
      <dgm:prSet presAssocID="{FA58B098-A5EE-444B-AEE5-46DC54DC27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F00FAE85-5CEB-4A70-8502-6590682673EC}" type="pres">
      <dgm:prSet presAssocID="{FA58B098-A5EE-444B-AEE5-46DC54DC2709}" presName="iconSpace" presStyleCnt="0"/>
      <dgm:spPr/>
    </dgm:pt>
    <dgm:pt modelId="{4CD7ABE2-1487-44C9-AE33-A244DC6D9F1C}" type="pres">
      <dgm:prSet presAssocID="{FA58B098-A5EE-444B-AEE5-46DC54DC2709}" presName="parTx" presStyleLbl="revTx" presStyleIdx="0" presStyleCnt="6">
        <dgm:presLayoutVars>
          <dgm:chMax val="0"/>
          <dgm:chPref val="0"/>
        </dgm:presLayoutVars>
      </dgm:prSet>
      <dgm:spPr/>
    </dgm:pt>
    <dgm:pt modelId="{FEE78C0B-ADDB-4281-8F86-C113482BE127}" type="pres">
      <dgm:prSet presAssocID="{FA58B098-A5EE-444B-AEE5-46DC54DC2709}" presName="txSpace" presStyleCnt="0"/>
      <dgm:spPr/>
    </dgm:pt>
    <dgm:pt modelId="{8D10491F-593C-467E-A1FC-407ABBEBF5AE}" type="pres">
      <dgm:prSet presAssocID="{FA58B098-A5EE-444B-AEE5-46DC54DC2709}" presName="desTx" presStyleLbl="revTx" presStyleIdx="1" presStyleCnt="6">
        <dgm:presLayoutVars/>
      </dgm:prSet>
      <dgm:spPr/>
    </dgm:pt>
    <dgm:pt modelId="{26924656-F912-4271-BB51-4B3CB0FD791D}" type="pres">
      <dgm:prSet presAssocID="{1C82C345-E569-4A5D-8C74-CF0F2B451138}" presName="sibTrans" presStyleCnt="0"/>
      <dgm:spPr/>
    </dgm:pt>
    <dgm:pt modelId="{46DBD8C3-5A02-47E1-A204-4C20A13B2C8B}" type="pres">
      <dgm:prSet presAssocID="{FDA656CF-0C0D-4E86-89CE-4B51A70A736B}" presName="compNode" presStyleCnt="0"/>
      <dgm:spPr/>
    </dgm:pt>
    <dgm:pt modelId="{BE39198F-ABDD-4782-BE3A-C306928A6B4E}" type="pres">
      <dgm:prSet presAssocID="{FDA656CF-0C0D-4E86-89CE-4B51A70A73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F2B14F2-2884-44F5-8C9A-E5E86846ECE0}" type="pres">
      <dgm:prSet presAssocID="{FDA656CF-0C0D-4E86-89CE-4B51A70A736B}" presName="iconSpace" presStyleCnt="0"/>
      <dgm:spPr/>
    </dgm:pt>
    <dgm:pt modelId="{ACFA211A-527A-4661-B79E-A2B5FC296060}" type="pres">
      <dgm:prSet presAssocID="{FDA656CF-0C0D-4E86-89CE-4B51A70A736B}" presName="parTx" presStyleLbl="revTx" presStyleIdx="2" presStyleCnt="6">
        <dgm:presLayoutVars>
          <dgm:chMax val="0"/>
          <dgm:chPref val="0"/>
        </dgm:presLayoutVars>
      </dgm:prSet>
      <dgm:spPr/>
    </dgm:pt>
    <dgm:pt modelId="{4584B38A-387E-4256-BA62-2E7D1392D077}" type="pres">
      <dgm:prSet presAssocID="{FDA656CF-0C0D-4E86-89CE-4B51A70A736B}" presName="txSpace" presStyleCnt="0"/>
      <dgm:spPr/>
    </dgm:pt>
    <dgm:pt modelId="{7C16C333-B6EE-40FF-B722-F2FC20846CA8}" type="pres">
      <dgm:prSet presAssocID="{FDA656CF-0C0D-4E86-89CE-4B51A70A736B}" presName="desTx" presStyleLbl="revTx" presStyleIdx="3" presStyleCnt="6">
        <dgm:presLayoutVars/>
      </dgm:prSet>
      <dgm:spPr/>
    </dgm:pt>
    <dgm:pt modelId="{27505924-987A-4898-8B43-ADA96ECE84C6}" type="pres">
      <dgm:prSet presAssocID="{30C2DF96-FA7D-44BC-8229-F1E8EC8E35A7}" presName="sibTrans" presStyleCnt="0"/>
      <dgm:spPr/>
    </dgm:pt>
    <dgm:pt modelId="{8633DF26-EE2E-46D4-A580-A7F5D02368C8}" type="pres">
      <dgm:prSet presAssocID="{9FA8D74D-20D8-4009-8194-A2A4A2F6B16B}" presName="compNode" presStyleCnt="0"/>
      <dgm:spPr/>
    </dgm:pt>
    <dgm:pt modelId="{61B5A5AB-723D-4A90-9796-8FF239735A30}" type="pres">
      <dgm:prSet presAssocID="{9FA8D74D-20D8-4009-8194-A2A4A2F6B1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A0480D16-9DE6-4EBC-B874-E786C62ACE27}" type="pres">
      <dgm:prSet presAssocID="{9FA8D74D-20D8-4009-8194-A2A4A2F6B16B}" presName="iconSpace" presStyleCnt="0"/>
      <dgm:spPr/>
    </dgm:pt>
    <dgm:pt modelId="{7FDC6BB0-FC38-4983-8280-D8F020EA0D50}" type="pres">
      <dgm:prSet presAssocID="{9FA8D74D-20D8-4009-8194-A2A4A2F6B16B}" presName="parTx" presStyleLbl="revTx" presStyleIdx="4" presStyleCnt="6">
        <dgm:presLayoutVars>
          <dgm:chMax val="0"/>
          <dgm:chPref val="0"/>
        </dgm:presLayoutVars>
      </dgm:prSet>
      <dgm:spPr/>
    </dgm:pt>
    <dgm:pt modelId="{8C37C60B-EF99-42E6-9A80-35F3566DD96B}" type="pres">
      <dgm:prSet presAssocID="{9FA8D74D-20D8-4009-8194-A2A4A2F6B16B}" presName="txSpace" presStyleCnt="0"/>
      <dgm:spPr/>
    </dgm:pt>
    <dgm:pt modelId="{12FDD318-4F42-42A7-B6F5-39BAC15FD10E}" type="pres">
      <dgm:prSet presAssocID="{9FA8D74D-20D8-4009-8194-A2A4A2F6B16B}" presName="desTx" presStyleLbl="revTx" presStyleIdx="5" presStyleCnt="6">
        <dgm:presLayoutVars/>
      </dgm:prSet>
      <dgm:spPr/>
    </dgm:pt>
  </dgm:ptLst>
  <dgm:cxnLst>
    <dgm:cxn modelId="{5CFAD107-670E-4F5A-8DEF-2E517D746F42}" srcId="{DD7BBBEE-FDFD-4A24-90A6-0D0EDFAE68C8}" destId="{FA58B098-A5EE-444B-AEE5-46DC54DC2709}" srcOrd="0" destOrd="0" parTransId="{DF915A60-9964-4EB6-A9AD-544EE854AEDE}" sibTransId="{1C82C345-E569-4A5D-8C74-CF0F2B451138}"/>
    <dgm:cxn modelId="{DC2BB009-0BC3-48F0-BD0C-00D89E3F5DC5}" type="presOf" srcId="{5604EF6E-3B04-41CB-BF8D-10C52CC440A2}" destId="{12FDD318-4F42-42A7-B6F5-39BAC15FD10E}" srcOrd="0" destOrd="4" presId="urn:microsoft.com/office/officeart/2018/5/layout/CenteredIconLabelDescriptionList"/>
    <dgm:cxn modelId="{C0982010-E9D1-4E6C-BA24-958CBA6CFDD8}" srcId="{5604EF6E-3B04-41CB-BF8D-10C52CC440A2}" destId="{BE95884F-09AB-4F2C-B061-18102E316195}" srcOrd="0" destOrd="0" parTransId="{AE351AD2-ECB5-4FC6-BAEA-038EBFD0A9BE}" sibTransId="{768229DD-8A60-4031-9680-830A8C6C2737}"/>
    <dgm:cxn modelId="{E35E6D11-28DC-49C5-8C42-1C5A7BD1F5C5}" type="presOf" srcId="{91C03299-6556-483F-88E3-499E635463D9}" destId="{7C16C333-B6EE-40FF-B722-F2FC20846CA8}" srcOrd="0" destOrd="5" presId="urn:microsoft.com/office/officeart/2018/5/layout/CenteredIconLabelDescriptionList"/>
    <dgm:cxn modelId="{C8A6951F-05E0-4BF3-B3A6-E69E72B31F8F}" type="presOf" srcId="{26892531-747D-431B-BB6A-7F59F4DF8868}" destId="{8D10491F-593C-467E-A1FC-407ABBEBF5AE}" srcOrd="0" destOrd="4" presId="urn:microsoft.com/office/officeart/2018/5/layout/CenteredIconLabelDescriptionList"/>
    <dgm:cxn modelId="{4BD3F027-4CB2-44F7-9DDC-886C742DBEDA}" srcId="{A4958228-C32A-4D62-AE28-666A8046588E}" destId="{0CADC5C6-44DC-48D6-B738-7B0E77C90FB7}" srcOrd="0" destOrd="0" parTransId="{0BB303B2-97C9-46EA-9DCF-A27CC0BA39D8}" sibTransId="{2A424D91-E9BB-45FB-BC91-F530ED0A72B4}"/>
    <dgm:cxn modelId="{2E517928-AE87-48D4-8EA8-ADDF31A6F05D}" srcId="{9FA8D74D-20D8-4009-8194-A2A4A2F6B16B}" destId="{1864F939-D906-44D6-B4E7-29CDB79D22A2}" srcOrd="0" destOrd="0" parTransId="{A2F6B27F-8C49-4F9D-B2FF-D4F21A4261A1}" sibTransId="{67908F2E-9AEA-4997-8304-1ED0B4966EBD}"/>
    <dgm:cxn modelId="{24497C37-A5D6-47C8-B521-128766F9F55C}" srcId="{FDA656CF-0C0D-4E86-89CE-4B51A70A736B}" destId="{197FC552-52E2-4D45-B229-B9AAF891D83B}" srcOrd="2" destOrd="0" parTransId="{83DB63F2-8D41-41F0-967D-DCCD2479CCAB}" sibTransId="{EEBFD532-B753-4F50-9235-436154617684}"/>
    <dgm:cxn modelId="{98DBCA5C-A5FD-4B55-8DFC-C742F4A189E4}" srcId="{197FC552-52E2-4D45-B229-B9AAF891D83B}" destId="{91C03299-6556-483F-88E3-499E635463D9}" srcOrd="0" destOrd="0" parTransId="{953D7829-919D-46A0-8EBA-6A93CBF53409}" sibTransId="{8FAB5882-7104-4B0D-AA8A-597077CD1D8F}"/>
    <dgm:cxn modelId="{8AB8E65E-74AD-4741-BCAA-1D97D638ABEF}" type="presOf" srcId="{283A2FDA-9422-4082-B789-19C3FA3CDDF6}" destId="{8D10491F-593C-467E-A1FC-407ABBEBF5AE}" srcOrd="0" destOrd="0" presId="urn:microsoft.com/office/officeart/2018/5/layout/CenteredIconLabelDescriptionList"/>
    <dgm:cxn modelId="{2F03B360-72CE-4ED5-A652-C635349B7783}" srcId="{283A2FDA-9422-4082-B789-19C3FA3CDDF6}" destId="{D764FF64-0BE1-4CE8-A192-1F293585ECB8}" srcOrd="0" destOrd="0" parTransId="{9825076D-A702-4E42-9165-B65FA9ECB630}" sibTransId="{51536E58-EE26-48D0-BE07-A10A15C5B530}"/>
    <dgm:cxn modelId="{0D655A41-AEFC-4AA5-9945-8DD4BBD8B826}" srcId="{DD7BBBEE-FDFD-4A24-90A6-0D0EDFAE68C8}" destId="{9FA8D74D-20D8-4009-8194-A2A4A2F6B16B}" srcOrd="2" destOrd="0" parTransId="{7B32C5FB-D2F2-4903-85A7-73E4D14B0CC8}" sibTransId="{5D8D1E02-128D-4A3E-BF63-335F11CD6A06}"/>
    <dgm:cxn modelId="{387D1A63-6B8B-444F-877E-E87D06D2E93B}" srcId="{FDA656CF-0C0D-4E86-89CE-4B51A70A736B}" destId="{78997CF4-AF10-4959-B412-1DD15B275DB5}" srcOrd="0" destOrd="0" parTransId="{6AB6F2E9-8E3D-4A3B-A7CD-8A5641A86969}" sibTransId="{4523E79C-A842-47FD-B8ED-6781DAAF0C97}"/>
    <dgm:cxn modelId="{9F14C044-B25A-493B-9551-28D488E908DF}" type="presOf" srcId="{1864F939-D906-44D6-B4E7-29CDB79D22A2}" destId="{12FDD318-4F42-42A7-B6F5-39BAC15FD10E}" srcOrd="0" destOrd="0" presId="urn:microsoft.com/office/officeart/2018/5/layout/CenteredIconLabelDescriptionList"/>
    <dgm:cxn modelId="{BC6EE36C-4293-4CD4-BD4F-BC95AA4B8896}" srcId="{DD7BBBEE-FDFD-4A24-90A6-0D0EDFAE68C8}" destId="{FDA656CF-0C0D-4E86-89CE-4B51A70A736B}" srcOrd="1" destOrd="0" parTransId="{5EE06486-3277-4C98-9773-037FF3247D81}" sibTransId="{30C2DF96-FA7D-44BC-8229-F1E8EC8E35A7}"/>
    <dgm:cxn modelId="{2E4B3C73-7705-4D2C-B382-43B15F391C9B}" type="presOf" srcId="{AE8E2B51-6358-4B1E-912A-535748076F53}" destId="{7C16C333-B6EE-40FF-B722-F2FC20846CA8}" srcOrd="0" destOrd="1" presId="urn:microsoft.com/office/officeart/2018/5/layout/CenteredIconLabelDescriptionList"/>
    <dgm:cxn modelId="{FB85DB53-AB7F-470C-BE42-54858037018B}" srcId="{513A9699-4A83-4169-AA19-3A2D88CCA3DD}" destId="{9A086541-8D25-4AEB-AFDB-3AD822007231}" srcOrd="0" destOrd="0" parTransId="{9AA4F83A-1DEB-4064-819D-E704509EC486}" sibTransId="{14544D0E-D421-4FC8-9C20-257E484FCD97}"/>
    <dgm:cxn modelId="{20449376-16F5-4ED7-9341-A9FE34F3E3DE}" srcId="{9FA8D74D-20D8-4009-8194-A2A4A2F6B16B}" destId="{5604EF6E-3B04-41CB-BF8D-10C52CC440A2}" srcOrd="2" destOrd="0" parTransId="{4ABD3B03-9C66-43F8-AD1C-B3C325BE6D9F}" sibTransId="{624A35E7-5E4F-4B75-909D-BC88568A3540}"/>
    <dgm:cxn modelId="{E7587078-5465-4B50-A677-470E2A42F8E0}" type="presOf" srcId="{197FC552-52E2-4D45-B229-B9AAF891D83B}" destId="{7C16C333-B6EE-40FF-B722-F2FC20846CA8}" srcOrd="0" destOrd="4" presId="urn:microsoft.com/office/officeart/2018/5/layout/CenteredIconLabelDescriptionList"/>
    <dgm:cxn modelId="{3EB45684-3E49-4C71-969E-DBC8467451D4}" srcId="{A76D5B7F-1CB6-4974-B77D-04246047B98E}" destId="{49947794-C04B-4A7B-ABB4-139E2D04D504}" srcOrd="0" destOrd="0" parTransId="{FAB4AC78-8391-4898-B13D-4050697B3787}" sibTransId="{C1F89DD0-4A62-4F30-B2FA-EBC30C32122B}"/>
    <dgm:cxn modelId="{DF2EF689-D08C-4D53-99C0-E682806D0852}" srcId="{FDA656CF-0C0D-4E86-89CE-4B51A70A736B}" destId="{A4958228-C32A-4D62-AE28-666A8046588E}" srcOrd="1" destOrd="0" parTransId="{27C70795-0619-45B7-9156-1A70E7BA08E5}" sibTransId="{2734BB59-6D1E-49D1-AEC1-8CAD8E1D1CC2}"/>
    <dgm:cxn modelId="{1F7CCB8E-3968-410D-8FE4-C7501AF41007}" srcId="{9FA8D74D-20D8-4009-8194-A2A4A2F6B16B}" destId="{513A9699-4A83-4169-AA19-3A2D88CCA3DD}" srcOrd="1" destOrd="0" parTransId="{2CF23708-8333-4F73-AADF-92C22F0075DC}" sibTransId="{445EF73B-D5CA-45C3-BD7E-0D3DDBB93AA4}"/>
    <dgm:cxn modelId="{BBA0D591-1FB4-489B-8F62-758EE5EE473E}" srcId="{FA58B098-A5EE-444B-AEE5-46DC54DC2709}" destId="{283A2FDA-9422-4082-B789-19C3FA3CDDF6}" srcOrd="0" destOrd="0" parTransId="{D6D114BB-AAEA-46BD-9799-4BFAED2B0DB7}" sibTransId="{E6D389D0-3474-405A-A61E-799673FC0E98}"/>
    <dgm:cxn modelId="{11CCBC9A-1849-4B66-95CA-8333B0CB56EF}" type="presOf" srcId="{49947794-C04B-4A7B-ABB4-139E2D04D504}" destId="{8D10491F-593C-467E-A1FC-407ABBEBF5AE}" srcOrd="0" destOrd="3" presId="urn:microsoft.com/office/officeart/2018/5/layout/CenteredIconLabelDescriptionList"/>
    <dgm:cxn modelId="{6BAAF29C-65F2-4C96-B4B9-209817A12C4C}" type="presOf" srcId="{BE95884F-09AB-4F2C-B061-18102E316195}" destId="{12FDD318-4F42-42A7-B6F5-39BAC15FD10E}" srcOrd="0" destOrd="5" presId="urn:microsoft.com/office/officeart/2018/5/layout/CenteredIconLabelDescriptionList"/>
    <dgm:cxn modelId="{CA12229F-63DA-458B-AAA4-7ACFFB5D6CEE}" type="presOf" srcId="{68B88F22-8C69-46D4-8F12-4AAF3DDF261F}" destId="{12FDD318-4F42-42A7-B6F5-39BAC15FD10E}" srcOrd="0" destOrd="1" presId="urn:microsoft.com/office/officeart/2018/5/layout/CenteredIconLabelDescriptionList"/>
    <dgm:cxn modelId="{AB80F59F-1E84-4A62-9707-082AEE6EE518}" type="presOf" srcId="{D764FF64-0BE1-4CE8-A192-1F293585ECB8}" destId="{8D10491F-593C-467E-A1FC-407ABBEBF5AE}" srcOrd="0" destOrd="1" presId="urn:microsoft.com/office/officeart/2018/5/layout/CenteredIconLabelDescriptionList"/>
    <dgm:cxn modelId="{85D29EA1-51A2-4232-AF18-1580415C0BD4}" type="presOf" srcId="{0CADC5C6-44DC-48D6-B738-7B0E77C90FB7}" destId="{7C16C333-B6EE-40FF-B722-F2FC20846CA8}" srcOrd="0" destOrd="3" presId="urn:microsoft.com/office/officeart/2018/5/layout/CenteredIconLabelDescriptionList"/>
    <dgm:cxn modelId="{70C06BA3-9485-4F52-BC61-EDCFA18A9E70}" type="presOf" srcId="{DD7BBBEE-FDFD-4A24-90A6-0D0EDFAE68C8}" destId="{F46CAAFD-48B6-4E46-83E9-C9AF186E0A20}" srcOrd="0" destOrd="0" presId="urn:microsoft.com/office/officeart/2018/5/layout/CenteredIconLabelDescriptionList"/>
    <dgm:cxn modelId="{609200A8-5E6A-4327-934F-23D87DC1F22B}" type="presOf" srcId="{A4958228-C32A-4D62-AE28-666A8046588E}" destId="{7C16C333-B6EE-40FF-B722-F2FC20846CA8}" srcOrd="0" destOrd="2" presId="urn:microsoft.com/office/officeart/2018/5/layout/CenteredIconLabelDescriptionList"/>
    <dgm:cxn modelId="{3E1624AF-59A0-4780-BE0D-9047236C9A1B}" srcId="{1864F939-D906-44D6-B4E7-29CDB79D22A2}" destId="{68B88F22-8C69-46D4-8F12-4AAF3DDF261F}" srcOrd="0" destOrd="0" parTransId="{9101CA56-46F0-4F29-AC93-34705CCD8989}" sibTransId="{C24C19B2-A72D-4290-A3AA-58E040771F21}"/>
    <dgm:cxn modelId="{013A39B4-9239-4D20-9E2D-96762B2F7569}" type="presOf" srcId="{9FA8D74D-20D8-4009-8194-A2A4A2F6B16B}" destId="{7FDC6BB0-FC38-4983-8280-D8F020EA0D50}" srcOrd="0" destOrd="0" presId="urn:microsoft.com/office/officeart/2018/5/layout/CenteredIconLabelDescriptionList"/>
    <dgm:cxn modelId="{12CFC2C2-FDBC-415B-A4A6-A2489E3CC487}" type="presOf" srcId="{78997CF4-AF10-4959-B412-1DD15B275DB5}" destId="{7C16C333-B6EE-40FF-B722-F2FC20846CA8}" srcOrd="0" destOrd="0" presId="urn:microsoft.com/office/officeart/2018/5/layout/CenteredIconLabelDescriptionList"/>
    <dgm:cxn modelId="{AA0A2CC3-6FD8-4AC0-B72E-23B912B37CFE}" srcId="{A76D5B7F-1CB6-4974-B77D-04246047B98E}" destId="{26892531-747D-431B-BB6A-7F59F4DF8868}" srcOrd="1" destOrd="0" parTransId="{FDF05AF8-E4F0-400E-AE32-B316C9BD21A4}" sibTransId="{A871EECD-68D2-48F6-817B-DF4F68750D05}"/>
    <dgm:cxn modelId="{4303C2C3-4D23-4530-8AD9-308790D10107}" type="presOf" srcId="{FA58B098-A5EE-444B-AEE5-46DC54DC2709}" destId="{4CD7ABE2-1487-44C9-AE33-A244DC6D9F1C}" srcOrd="0" destOrd="0" presId="urn:microsoft.com/office/officeart/2018/5/layout/CenteredIconLabelDescriptionList"/>
    <dgm:cxn modelId="{592A50CB-1FE2-412C-B04D-5E2F37E99C8C}" type="presOf" srcId="{513A9699-4A83-4169-AA19-3A2D88CCA3DD}" destId="{12FDD318-4F42-42A7-B6F5-39BAC15FD10E}" srcOrd="0" destOrd="2" presId="urn:microsoft.com/office/officeart/2018/5/layout/CenteredIconLabelDescriptionList"/>
    <dgm:cxn modelId="{965FC5DA-8662-4056-B73F-2E21DCFED7F5}" srcId="{FA58B098-A5EE-444B-AEE5-46DC54DC2709}" destId="{A76D5B7F-1CB6-4974-B77D-04246047B98E}" srcOrd="1" destOrd="0" parTransId="{6D368CE1-26AC-40FF-ACFD-711E39048E24}" sibTransId="{B174F640-C47C-49E1-B1D3-0D560705F69E}"/>
    <dgm:cxn modelId="{DE4884E0-175D-44AC-97E8-B203723C9A55}" type="presOf" srcId="{9A086541-8D25-4AEB-AFDB-3AD822007231}" destId="{12FDD318-4F42-42A7-B6F5-39BAC15FD10E}" srcOrd="0" destOrd="3" presId="urn:microsoft.com/office/officeart/2018/5/layout/CenteredIconLabelDescriptionList"/>
    <dgm:cxn modelId="{EE981BE9-6058-4556-8442-B84BD0AAEAF8}" type="presOf" srcId="{A76D5B7F-1CB6-4974-B77D-04246047B98E}" destId="{8D10491F-593C-467E-A1FC-407ABBEBF5AE}" srcOrd="0" destOrd="2" presId="urn:microsoft.com/office/officeart/2018/5/layout/CenteredIconLabelDescriptionList"/>
    <dgm:cxn modelId="{E3CA04EA-F194-4D48-AD6C-DB24085F92D4}" srcId="{78997CF4-AF10-4959-B412-1DD15B275DB5}" destId="{AE8E2B51-6358-4B1E-912A-535748076F53}" srcOrd="0" destOrd="0" parTransId="{96C211F0-5A26-43AC-A77D-B77BD09391C5}" sibTransId="{217F7012-B6CD-459C-B10F-5C1D312AB9DA}"/>
    <dgm:cxn modelId="{AE861EFE-9C59-43B7-9D47-C4B5ED31EF3A}" type="presOf" srcId="{FDA656CF-0C0D-4E86-89CE-4B51A70A736B}" destId="{ACFA211A-527A-4661-B79E-A2B5FC296060}" srcOrd="0" destOrd="0" presId="urn:microsoft.com/office/officeart/2018/5/layout/CenteredIconLabelDescriptionList"/>
    <dgm:cxn modelId="{FE975AA0-98DF-48B9-8A45-C069FCEA99AD}" type="presParOf" srcId="{F46CAAFD-48B6-4E46-83E9-C9AF186E0A20}" destId="{207F577C-E4F3-4402-8AB7-773F5E799164}" srcOrd="0" destOrd="0" presId="urn:microsoft.com/office/officeart/2018/5/layout/CenteredIconLabelDescriptionList"/>
    <dgm:cxn modelId="{B239D08C-F81E-4252-B2E9-5636E1DA3875}" type="presParOf" srcId="{207F577C-E4F3-4402-8AB7-773F5E799164}" destId="{B8F3DDEB-236D-428C-ADD8-74AB79BA5C94}" srcOrd="0" destOrd="0" presId="urn:microsoft.com/office/officeart/2018/5/layout/CenteredIconLabelDescriptionList"/>
    <dgm:cxn modelId="{FF1DE71E-432A-427C-9F4C-30A07DB84C8B}" type="presParOf" srcId="{207F577C-E4F3-4402-8AB7-773F5E799164}" destId="{F00FAE85-5CEB-4A70-8502-6590682673EC}" srcOrd="1" destOrd="0" presId="urn:microsoft.com/office/officeart/2018/5/layout/CenteredIconLabelDescriptionList"/>
    <dgm:cxn modelId="{989ADB11-75CE-476B-BC01-06168D28C19E}" type="presParOf" srcId="{207F577C-E4F3-4402-8AB7-773F5E799164}" destId="{4CD7ABE2-1487-44C9-AE33-A244DC6D9F1C}" srcOrd="2" destOrd="0" presId="urn:microsoft.com/office/officeart/2018/5/layout/CenteredIconLabelDescriptionList"/>
    <dgm:cxn modelId="{847D6E89-C276-42E5-BA93-06FE8142AB2C}" type="presParOf" srcId="{207F577C-E4F3-4402-8AB7-773F5E799164}" destId="{FEE78C0B-ADDB-4281-8F86-C113482BE127}" srcOrd="3" destOrd="0" presId="urn:microsoft.com/office/officeart/2018/5/layout/CenteredIconLabelDescriptionList"/>
    <dgm:cxn modelId="{0F91D03D-D45B-4F1C-91D0-A1E8E0600D30}" type="presParOf" srcId="{207F577C-E4F3-4402-8AB7-773F5E799164}" destId="{8D10491F-593C-467E-A1FC-407ABBEBF5AE}" srcOrd="4" destOrd="0" presId="urn:microsoft.com/office/officeart/2018/5/layout/CenteredIconLabelDescriptionList"/>
    <dgm:cxn modelId="{2668FA3B-8975-4FC9-909E-61F1E9BAC4CD}" type="presParOf" srcId="{F46CAAFD-48B6-4E46-83E9-C9AF186E0A20}" destId="{26924656-F912-4271-BB51-4B3CB0FD791D}" srcOrd="1" destOrd="0" presId="urn:microsoft.com/office/officeart/2018/5/layout/CenteredIconLabelDescriptionList"/>
    <dgm:cxn modelId="{582BEFBE-F4C2-472B-ACCB-D476F23408A8}" type="presParOf" srcId="{F46CAAFD-48B6-4E46-83E9-C9AF186E0A20}" destId="{46DBD8C3-5A02-47E1-A204-4C20A13B2C8B}" srcOrd="2" destOrd="0" presId="urn:microsoft.com/office/officeart/2018/5/layout/CenteredIconLabelDescriptionList"/>
    <dgm:cxn modelId="{A88E7F43-2DE0-40D4-A6A0-A4F999B0954C}" type="presParOf" srcId="{46DBD8C3-5A02-47E1-A204-4C20A13B2C8B}" destId="{BE39198F-ABDD-4782-BE3A-C306928A6B4E}" srcOrd="0" destOrd="0" presId="urn:microsoft.com/office/officeart/2018/5/layout/CenteredIconLabelDescriptionList"/>
    <dgm:cxn modelId="{0AE07D30-5B47-4FE8-B47D-7BFDFD4DC0EA}" type="presParOf" srcId="{46DBD8C3-5A02-47E1-A204-4C20A13B2C8B}" destId="{3F2B14F2-2884-44F5-8C9A-E5E86846ECE0}" srcOrd="1" destOrd="0" presId="urn:microsoft.com/office/officeart/2018/5/layout/CenteredIconLabelDescriptionList"/>
    <dgm:cxn modelId="{51C92016-6D14-44BB-8974-029DAD83D194}" type="presParOf" srcId="{46DBD8C3-5A02-47E1-A204-4C20A13B2C8B}" destId="{ACFA211A-527A-4661-B79E-A2B5FC296060}" srcOrd="2" destOrd="0" presId="urn:microsoft.com/office/officeart/2018/5/layout/CenteredIconLabelDescriptionList"/>
    <dgm:cxn modelId="{AF084929-D12A-4AB2-85DB-BF01179BC33A}" type="presParOf" srcId="{46DBD8C3-5A02-47E1-A204-4C20A13B2C8B}" destId="{4584B38A-387E-4256-BA62-2E7D1392D077}" srcOrd="3" destOrd="0" presId="urn:microsoft.com/office/officeart/2018/5/layout/CenteredIconLabelDescriptionList"/>
    <dgm:cxn modelId="{B04C2266-70E7-48AE-8D4C-C6F44B105D43}" type="presParOf" srcId="{46DBD8C3-5A02-47E1-A204-4C20A13B2C8B}" destId="{7C16C333-B6EE-40FF-B722-F2FC20846CA8}" srcOrd="4" destOrd="0" presId="urn:microsoft.com/office/officeart/2018/5/layout/CenteredIconLabelDescriptionList"/>
    <dgm:cxn modelId="{301FB0C2-F65A-4F4F-BE6D-BF3E31035E0B}" type="presParOf" srcId="{F46CAAFD-48B6-4E46-83E9-C9AF186E0A20}" destId="{27505924-987A-4898-8B43-ADA96ECE84C6}" srcOrd="3" destOrd="0" presId="urn:microsoft.com/office/officeart/2018/5/layout/CenteredIconLabelDescriptionList"/>
    <dgm:cxn modelId="{224E7800-FF12-4AAA-A4DB-EF06CDAA211E}" type="presParOf" srcId="{F46CAAFD-48B6-4E46-83E9-C9AF186E0A20}" destId="{8633DF26-EE2E-46D4-A580-A7F5D02368C8}" srcOrd="4" destOrd="0" presId="urn:microsoft.com/office/officeart/2018/5/layout/CenteredIconLabelDescriptionList"/>
    <dgm:cxn modelId="{3F4421C9-D0AB-4FB4-8AB3-6EEF7AD97814}" type="presParOf" srcId="{8633DF26-EE2E-46D4-A580-A7F5D02368C8}" destId="{61B5A5AB-723D-4A90-9796-8FF239735A30}" srcOrd="0" destOrd="0" presId="urn:microsoft.com/office/officeart/2018/5/layout/CenteredIconLabelDescriptionList"/>
    <dgm:cxn modelId="{BDAE2036-8AA1-4EDF-BF35-CAF4F2553177}" type="presParOf" srcId="{8633DF26-EE2E-46D4-A580-A7F5D02368C8}" destId="{A0480D16-9DE6-4EBC-B874-E786C62ACE27}" srcOrd="1" destOrd="0" presId="urn:microsoft.com/office/officeart/2018/5/layout/CenteredIconLabelDescriptionList"/>
    <dgm:cxn modelId="{4DDD23B8-AF35-4504-A07B-FEA9E1A7D2F2}" type="presParOf" srcId="{8633DF26-EE2E-46D4-A580-A7F5D02368C8}" destId="{7FDC6BB0-FC38-4983-8280-D8F020EA0D50}" srcOrd="2" destOrd="0" presId="urn:microsoft.com/office/officeart/2018/5/layout/CenteredIconLabelDescriptionList"/>
    <dgm:cxn modelId="{F09E9BCD-F5E6-4B6D-9FDF-4920DD480BD5}" type="presParOf" srcId="{8633DF26-EE2E-46D4-A580-A7F5D02368C8}" destId="{8C37C60B-EF99-42E6-9A80-35F3566DD96B}" srcOrd="3" destOrd="0" presId="urn:microsoft.com/office/officeart/2018/5/layout/CenteredIconLabelDescriptionList"/>
    <dgm:cxn modelId="{87356533-A316-4106-AD53-161960AFD54F}" type="presParOf" srcId="{8633DF26-EE2E-46D4-A580-A7F5D02368C8}" destId="{12FDD318-4F42-42A7-B6F5-39BAC15FD10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5139BA-0E34-48DF-B196-4214A90A4AD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A9835053-CCBE-40B1-A944-C906D8AEF347}">
      <dgm:prSet/>
      <dgm:spPr/>
      <dgm:t>
        <a:bodyPr/>
        <a:lstStyle/>
        <a:p>
          <a:pPr>
            <a:lnSpc>
              <a:spcPct val="100000"/>
            </a:lnSpc>
            <a:defRPr b="1"/>
          </a:pPr>
          <a:r>
            <a:rPr lang="en-US" b="0" i="0"/>
            <a:t>1. GPU Characteristics</a:t>
          </a:r>
          <a:endParaRPr lang="en-US"/>
        </a:p>
      </dgm:t>
    </dgm:pt>
    <dgm:pt modelId="{DEEC0D0A-7D47-4159-9456-5C954E2BC12E}" type="parTrans" cxnId="{395CDBCC-1D12-4056-BE4B-739F47613A9D}">
      <dgm:prSet/>
      <dgm:spPr/>
      <dgm:t>
        <a:bodyPr/>
        <a:lstStyle/>
        <a:p>
          <a:endParaRPr lang="en-US"/>
        </a:p>
      </dgm:t>
    </dgm:pt>
    <dgm:pt modelId="{9DBB907A-DFD5-4939-9247-6D59C6C8A8EA}" type="sibTrans" cxnId="{395CDBCC-1D12-4056-BE4B-739F47613A9D}">
      <dgm:prSet/>
      <dgm:spPr/>
      <dgm:t>
        <a:bodyPr/>
        <a:lstStyle/>
        <a:p>
          <a:endParaRPr lang="en-US"/>
        </a:p>
      </dgm:t>
    </dgm:pt>
    <dgm:pt modelId="{F0C10E76-FCEC-4046-8816-F30CCB02994F}">
      <dgm:prSet/>
      <dgm:spPr/>
      <dgm:t>
        <a:bodyPr/>
        <a:lstStyle/>
        <a:p>
          <a:pPr>
            <a:lnSpc>
              <a:spcPct val="100000"/>
            </a:lnSpc>
          </a:pPr>
          <a:r>
            <a:rPr lang="en-US" b="1" i="0"/>
            <a:t>Parallelism:</a:t>
          </a:r>
          <a:endParaRPr lang="en-US"/>
        </a:p>
      </dgm:t>
    </dgm:pt>
    <dgm:pt modelId="{A2753CE9-6058-46B5-8921-1E1B5B5A582A}" type="parTrans" cxnId="{C5E739CE-650B-461A-85A1-56F93769E8B3}">
      <dgm:prSet/>
      <dgm:spPr/>
      <dgm:t>
        <a:bodyPr/>
        <a:lstStyle/>
        <a:p>
          <a:endParaRPr lang="en-US"/>
        </a:p>
      </dgm:t>
    </dgm:pt>
    <dgm:pt modelId="{4DC723E7-AC24-415B-8327-75466666AD4C}" type="sibTrans" cxnId="{C5E739CE-650B-461A-85A1-56F93769E8B3}">
      <dgm:prSet/>
      <dgm:spPr/>
      <dgm:t>
        <a:bodyPr/>
        <a:lstStyle/>
        <a:p>
          <a:endParaRPr lang="en-US"/>
        </a:p>
      </dgm:t>
    </dgm:pt>
    <dgm:pt modelId="{869D9C24-6569-461A-BDC8-EADF78B2ACE7}">
      <dgm:prSet/>
      <dgm:spPr/>
      <dgm:t>
        <a:bodyPr/>
        <a:lstStyle/>
        <a:p>
          <a:r>
            <a:rPr lang="en-US" b="0" i="0"/>
            <a:t>Thousands of cores capable of simultaneous processing.</a:t>
          </a:r>
          <a:endParaRPr lang="en-US"/>
        </a:p>
      </dgm:t>
    </dgm:pt>
    <dgm:pt modelId="{532F9416-D635-4231-B9E4-FDB1C0ACCD9C}" type="parTrans" cxnId="{61293139-7EB1-4B3C-BE02-0E1435F763C5}">
      <dgm:prSet/>
      <dgm:spPr/>
      <dgm:t>
        <a:bodyPr/>
        <a:lstStyle/>
        <a:p>
          <a:endParaRPr lang="en-US"/>
        </a:p>
      </dgm:t>
    </dgm:pt>
    <dgm:pt modelId="{5A2BFC66-5291-4709-B0D0-20A67BDD1770}" type="sibTrans" cxnId="{61293139-7EB1-4B3C-BE02-0E1435F763C5}">
      <dgm:prSet/>
      <dgm:spPr/>
      <dgm:t>
        <a:bodyPr/>
        <a:lstStyle/>
        <a:p>
          <a:endParaRPr lang="en-US"/>
        </a:p>
      </dgm:t>
    </dgm:pt>
    <dgm:pt modelId="{7A3945FF-0D48-4107-B38C-B09928808E14}">
      <dgm:prSet/>
      <dgm:spPr/>
      <dgm:t>
        <a:bodyPr/>
        <a:lstStyle/>
        <a:p>
          <a:pPr>
            <a:lnSpc>
              <a:spcPct val="100000"/>
            </a:lnSpc>
          </a:pPr>
          <a:r>
            <a:rPr lang="en-US" b="1" i="0"/>
            <a:t>Memory Bandwidth:</a:t>
          </a:r>
          <a:endParaRPr lang="en-US"/>
        </a:p>
      </dgm:t>
    </dgm:pt>
    <dgm:pt modelId="{5721AE96-0A6D-4DCA-96E4-1BCC101870BC}" type="parTrans" cxnId="{C9A164FE-00C5-4FD8-9DC9-BEC640E29594}">
      <dgm:prSet/>
      <dgm:spPr/>
      <dgm:t>
        <a:bodyPr/>
        <a:lstStyle/>
        <a:p>
          <a:endParaRPr lang="en-US"/>
        </a:p>
      </dgm:t>
    </dgm:pt>
    <dgm:pt modelId="{49CDEEF5-3D3E-4493-8AB9-A37234DC2A50}" type="sibTrans" cxnId="{C9A164FE-00C5-4FD8-9DC9-BEC640E29594}">
      <dgm:prSet/>
      <dgm:spPr/>
      <dgm:t>
        <a:bodyPr/>
        <a:lstStyle/>
        <a:p>
          <a:endParaRPr lang="en-US"/>
        </a:p>
      </dgm:t>
    </dgm:pt>
    <dgm:pt modelId="{102FCD8A-B3CC-4BC7-AB1A-585A5E239480}">
      <dgm:prSet/>
      <dgm:spPr/>
      <dgm:t>
        <a:bodyPr/>
        <a:lstStyle/>
        <a:p>
          <a:r>
            <a:rPr lang="en-US" b="0" i="0"/>
            <a:t>High bandwidth suitable for parallel data access.</a:t>
          </a:r>
          <a:endParaRPr lang="en-US"/>
        </a:p>
      </dgm:t>
    </dgm:pt>
    <dgm:pt modelId="{1AEF0155-11E5-480B-A1DC-28358EB5E2F6}" type="parTrans" cxnId="{6F8D4EC1-D302-4659-A329-318016A7E469}">
      <dgm:prSet/>
      <dgm:spPr/>
      <dgm:t>
        <a:bodyPr/>
        <a:lstStyle/>
        <a:p>
          <a:endParaRPr lang="en-US"/>
        </a:p>
      </dgm:t>
    </dgm:pt>
    <dgm:pt modelId="{47009EF2-6213-4DED-83A3-F790E3E1252F}" type="sibTrans" cxnId="{6F8D4EC1-D302-4659-A329-318016A7E469}">
      <dgm:prSet/>
      <dgm:spPr/>
      <dgm:t>
        <a:bodyPr/>
        <a:lstStyle/>
        <a:p>
          <a:endParaRPr lang="en-US"/>
        </a:p>
      </dgm:t>
    </dgm:pt>
    <dgm:pt modelId="{2E46DF31-68EA-4D9B-A4B0-B703E8E82BAA}">
      <dgm:prSet/>
      <dgm:spPr/>
      <dgm:t>
        <a:bodyPr/>
        <a:lstStyle/>
        <a:p>
          <a:pPr>
            <a:lnSpc>
              <a:spcPct val="100000"/>
            </a:lnSpc>
          </a:pPr>
          <a:r>
            <a:rPr lang="en-US" b="1" i="0"/>
            <a:t>Specialized Tasks:</a:t>
          </a:r>
          <a:endParaRPr lang="en-US"/>
        </a:p>
      </dgm:t>
    </dgm:pt>
    <dgm:pt modelId="{9693F8CA-7686-4923-BA0C-300713816584}" type="parTrans" cxnId="{3520ABC5-59A8-48E7-9E62-B455165EAFD6}">
      <dgm:prSet/>
      <dgm:spPr/>
      <dgm:t>
        <a:bodyPr/>
        <a:lstStyle/>
        <a:p>
          <a:endParaRPr lang="en-US"/>
        </a:p>
      </dgm:t>
    </dgm:pt>
    <dgm:pt modelId="{F596797E-09B1-4549-AE13-01FD15A29798}" type="sibTrans" cxnId="{3520ABC5-59A8-48E7-9E62-B455165EAFD6}">
      <dgm:prSet/>
      <dgm:spPr/>
      <dgm:t>
        <a:bodyPr/>
        <a:lstStyle/>
        <a:p>
          <a:endParaRPr lang="en-US"/>
        </a:p>
      </dgm:t>
    </dgm:pt>
    <dgm:pt modelId="{E88BD3A2-1AD9-4C5A-8EBC-9D03C70FC872}">
      <dgm:prSet/>
      <dgm:spPr/>
      <dgm:t>
        <a:bodyPr/>
        <a:lstStyle/>
        <a:p>
          <a:r>
            <a:rPr lang="en-US" b="0" i="0"/>
            <a:t>Graphics rendering, parallel computations (e.g., matrix multiplication).</a:t>
          </a:r>
          <a:endParaRPr lang="en-US"/>
        </a:p>
      </dgm:t>
    </dgm:pt>
    <dgm:pt modelId="{C64AE8B7-A4BD-45C2-B966-3138D3033068}" type="parTrans" cxnId="{67268C5D-6BA0-4E62-A420-B4BA00B88DCA}">
      <dgm:prSet/>
      <dgm:spPr/>
      <dgm:t>
        <a:bodyPr/>
        <a:lstStyle/>
        <a:p>
          <a:endParaRPr lang="en-US"/>
        </a:p>
      </dgm:t>
    </dgm:pt>
    <dgm:pt modelId="{13C96DC9-9A71-4698-9433-7EBFFC7CC2A5}" type="sibTrans" cxnId="{67268C5D-6BA0-4E62-A420-B4BA00B88DCA}">
      <dgm:prSet/>
      <dgm:spPr/>
      <dgm:t>
        <a:bodyPr/>
        <a:lstStyle/>
        <a:p>
          <a:endParaRPr lang="en-US"/>
        </a:p>
      </dgm:t>
    </dgm:pt>
    <dgm:pt modelId="{B7CB9257-1A6A-40DE-8028-6A2B53EF709D}">
      <dgm:prSet/>
      <dgm:spPr/>
      <dgm:t>
        <a:bodyPr/>
        <a:lstStyle/>
        <a:p>
          <a:pPr>
            <a:lnSpc>
              <a:spcPct val="100000"/>
            </a:lnSpc>
            <a:defRPr b="1"/>
          </a:pPr>
          <a:r>
            <a:rPr lang="en-US" b="0" i="0"/>
            <a:t>2. CPU Characteristics</a:t>
          </a:r>
          <a:endParaRPr lang="en-US"/>
        </a:p>
      </dgm:t>
    </dgm:pt>
    <dgm:pt modelId="{187FEE13-928B-4648-A1A0-C86810F5B8A6}" type="parTrans" cxnId="{EEF2C2B4-F657-4CC9-B80D-1EDC919BFA29}">
      <dgm:prSet/>
      <dgm:spPr/>
      <dgm:t>
        <a:bodyPr/>
        <a:lstStyle/>
        <a:p>
          <a:endParaRPr lang="en-US"/>
        </a:p>
      </dgm:t>
    </dgm:pt>
    <dgm:pt modelId="{4C6B9128-E80C-4700-BED3-AA03C6B68F0E}" type="sibTrans" cxnId="{EEF2C2B4-F657-4CC9-B80D-1EDC919BFA29}">
      <dgm:prSet/>
      <dgm:spPr/>
      <dgm:t>
        <a:bodyPr/>
        <a:lstStyle/>
        <a:p>
          <a:endParaRPr lang="en-US"/>
        </a:p>
      </dgm:t>
    </dgm:pt>
    <dgm:pt modelId="{676290DA-416D-4937-8B60-C34D16ED4369}">
      <dgm:prSet/>
      <dgm:spPr/>
      <dgm:t>
        <a:bodyPr/>
        <a:lstStyle/>
        <a:p>
          <a:pPr>
            <a:lnSpc>
              <a:spcPct val="100000"/>
            </a:lnSpc>
          </a:pPr>
          <a:r>
            <a:rPr lang="en-US" b="1" i="0"/>
            <a:t>Serial Processing:</a:t>
          </a:r>
          <a:endParaRPr lang="en-US"/>
        </a:p>
      </dgm:t>
    </dgm:pt>
    <dgm:pt modelId="{52931B10-D8DE-40FE-B96B-7EB3EE243A14}" type="parTrans" cxnId="{F421F7CA-A7EB-4581-BDBA-E65823AC2C6D}">
      <dgm:prSet/>
      <dgm:spPr/>
      <dgm:t>
        <a:bodyPr/>
        <a:lstStyle/>
        <a:p>
          <a:endParaRPr lang="en-US"/>
        </a:p>
      </dgm:t>
    </dgm:pt>
    <dgm:pt modelId="{F060FC76-936E-4BE7-92AB-0CEB5EF3B1AA}" type="sibTrans" cxnId="{F421F7CA-A7EB-4581-BDBA-E65823AC2C6D}">
      <dgm:prSet/>
      <dgm:spPr/>
      <dgm:t>
        <a:bodyPr/>
        <a:lstStyle/>
        <a:p>
          <a:endParaRPr lang="en-US"/>
        </a:p>
      </dgm:t>
    </dgm:pt>
    <dgm:pt modelId="{3D301A03-845A-448D-AC30-71DB74E78F35}">
      <dgm:prSet/>
      <dgm:spPr/>
      <dgm:t>
        <a:bodyPr/>
        <a:lstStyle/>
        <a:p>
          <a:r>
            <a:rPr lang="en-US" b="0" i="0"/>
            <a:t>Fewer cores optimized for sequential processing.</a:t>
          </a:r>
          <a:endParaRPr lang="en-US"/>
        </a:p>
      </dgm:t>
    </dgm:pt>
    <dgm:pt modelId="{FF347299-4DC8-4066-95BB-BB54276B8C55}" type="parTrans" cxnId="{B9B0C74C-B44E-4529-8E6D-84803B4A1943}">
      <dgm:prSet/>
      <dgm:spPr/>
      <dgm:t>
        <a:bodyPr/>
        <a:lstStyle/>
        <a:p>
          <a:endParaRPr lang="en-US"/>
        </a:p>
      </dgm:t>
    </dgm:pt>
    <dgm:pt modelId="{22CDBD3B-01EF-4FA0-8199-97D2AACDE881}" type="sibTrans" cxnId="{B9B0C74C-B44E-4529-8E6D-84803B4A1943}">
      <dgm:prSet/>
      <dgm:spPr/>
      <dgm:t>
        <a:bodyPr/>
        <a:lstStyle/>
        <a:p>
          <a:endParaRPr lang="en-US"/>
        </a:p>
      </dgm:t>
    </dgm:pt>
    <dgm:pt modelId="{A1785EAB-5666-4CCC-95F6-04F4E99CCA97}">
      <dgm:prSet/>
      <dgm:spPr/>
      <dgm:t>
        <a:bodyPr/>
        <a:lstStyle/>
        <a:p>
          <a:pPr>
            <a:lnSpc>
              <a:spcPct val="100000"/>
            </a:lnSpc>
          </a:pPr>
          <a:r>
            <a:rPr lang="en-US" b="1" i="0"/>
            <a:t>Cache Memory:</a:t>
          </a:r>
          <a:endParaRPr lang="en-US"/>
        </a:p>
      </dgm:t>
    </dgm:pt>
    <dgm:pt modelId="{36FA6E56-A941-49F5-AC98-96B2CED3E2D9}" type="parTrans" cxnId="{9212A3D5-CCA6-41CA-B746-0FD3E95AA62E}">
      <dgm:prSet/>
      <dgm:spPr/>
      <dgm:t>
        <a:bodyPr/>
        <a:lstStyle/>
        <a:p>
          <a:endParaRPr lang="en-US"/>
        </a:p>
      </dgm:t>
    </dgm:pt>
    <dgm:pt modelId="{B02D90EF-A228-4338-AF4B-2A4907745E4D}" type="sibTrans" cxnId="{9212A3D5-CCA6-41CA-B746-0FD3E95AA62E}">
      <dgm:prSet/>
      <dgm:spPr/>
      <dgm:t>
        <a:bodyPr/>
        <a:lstStyle/>
        <a:p>
          <a:endParaRPr lang="en-US"/>
        </a:p>
      </dgm:t>
    </dgm:pt>
    <dgm:pt modelId="{C8B540D0-87C4-4D5C-9660-2746FEEA78DF}">
      <dgm:prSet/>
      <dgm:spPr/>
      <dgm:t>
        <a:bodyPr/>
        <a:lstStyle/>
        <a:p>
          <a:r>
            <a:rPr lang="en-US" b="0" i="0"/>
            <a:t>Smaller but faster memory caches.</a:t>
          </a:r>
          <a:endParaRPr lang="en-US"/>
        </a:p>
      </dgm:t>
    </dgm:pt>
    <dgm:pt modelId="{984586CC-B35E-44F4-B9B2-0EAF960142F8}" type="parTrans" cxnId="{EC90FEB0-57B3-4477-8DC4-48674D38DD98}">
      <dgm:prSet/>
      <dgm:spPr/>
      <dgm:t>
        <a:bodyPr/>
        <a:lstStyle/>
        <a:p>
          <a:endParaRPr lang="en-US"/>
        </a:p>
      </dgm:t>
    </dgm:pt>
    <dgm:pt modelId="{3C876B02-652B-4B65-8DAA-300A59B5B2B3}" type="sibTrans" cxnId="{EC90FEB0-57B3-4477-8DC4-48674D38DD98}">
      <dgm:prSet/>
      <dgm:spPr/>
      <dgm:t>
        <a:bodyPr/>
        <a:lstStyle/>
        <a:p>
          <a:endParaRPr lang="en-US"/>
        </a:p>
      </dgm:t>
    </dgm:pt>
    <dgm:pt modelId="{A1595913-62E3-494E-9BC7-15BFD3DF58F1}">
      <dgm:prSet/>
      <dgm:spPr/>
      <dgm:t>
        <a:bodyPr/>
        <a:lstStyle/>
        <a:p>
          <a:pPr>
            <a:lnSpc>
              <a:spcPct val="100000"/>
            </a:lnSpc>
          </a:pPr>
          <a:r>
            <a:rPr lang="en-US" b="1" i="0"/>
            <a:t>General-Purpose:</a:t>
          </a:r>
          <a:endParaRPr lang="en-US"/>
        </a:p>
      </dgm:t>
    </dgm:pt>
    <dgm:pt modelId="{0B75B21A-0EFB-42B5-A494-70666098F0CB}" type="parTrans" cxnId="{85B8B7CC-935F-44B1-BDA2-1C2B0BF32295}">
      <dgm:prSet/>
      <dgm:spPr/>
      <dgm:t>
        <a:bodyPr/>
        <a:lstStyle/>
        <a:p>
          <a:endParaRPr lang="en-US"/>
        </a:p>
      </dgm:t>
    </dgm:pt>
    <dgm:pt modelId="{1EC0D547-B0AA-4BB4-A09F-1EBE24D2707D}" type="sibTrans" cxnId="{85B8B7CC-935F-44B1-BDA2-1C2B0BF32295}">
      <dgm:prSet/>
      <dgm:spPr/>
      <dgm:t>
        <a:bodyPr/>
        <a:lstStyle/>
        <a:p>
          <a:endParaRPr lang="en-US"/>
        </a:p>
      </dgm:t>
    </dgm:pt>
    <dgm:pt modelId="{B5E34DEB-F052-47FC-B0BB-7F13CA097405}">
      <dgm:prSet/>
      <dgm:spPr/>
      <dgm:t>
        <a:bodyPr/>
        <a:lstStyle/>
        <a:p>
          <a:r>
            <a:rPr lang="en-US" b="0" i="0"/>
            <a:t>Versatility for a wide range of tasks.</a:t>
          </a:r>
          <a:endParaRPr lang="en-US"/>
        </a:p>
      </dgm:t>
    </dgm:pt>
    <dgm:pt modelId="{A5B4C805-5B5A-484B-902B-1EC4783C2E34}" type="parTrans" cxnId="{10CE61D1-7F28-4990-BD78-EA98CCD971DE}">
      <dgm:prSet/>
      <dgm:spPr/>
      <dgm:t>
        <a:bodyPr/>
        <a:lstStyle/>
        <a:p>
          <a:endParaRPr lang="en-US"/>
        </a:p>
      </dgm:t>
    </dgm:pt>
    <dgm:pt modelId="{8D0F705F-7150-488E-8157-6FCC978006EA}" type="sibTrans" cxnId="{10CE61D1-7F28-4990-BD78-EA98CCD971DE}">
      <dgm:prSet/>
      <dgm:spPr/>
      <dgm:t>
        <a:bodyPr/>
        <a:lstStyle/>
        <a:p>
          <a:endParaRPr lang="en-US"/>
        </a:p>
      </dgm:t>
    </dgm:pt>
    <dgm:pt modelId="{804F1FA6-CA79-4B42-8D47-E7616B569237}">
      <dgm:prSet/>
      <dgm:spPr/>
      <dgm:t>
        <a:bodyPr/>
        <a:lstStyle/>
        <a:p>
          <a:pPr>
            <a:lnSpc>
              <a:spcPct val="100000"/>
            </a:lnSpc>
            <a:defRPr b="1"/>
          </a:pPr>
          <a:r>
            <a:rPr lang="en-US" b="0" i="0"/>
            <a:t>3. Complementary Nature</a:t>
          </a:r>
          <a:endParaRPr lang="en-US"/>
        </a:p>
      </dgm:t>
    </dgm:pt>
    <dgm:pt modelId="{5A33232A-39CB-448C-BB0B-E46987FCE884}" type="parTrans" cxnId="{65E8F985-15BC-484A-8853-6A0E1E0C8A11}">
      <dgm:prSet/>
      <dgm:spPr/>
      <dgm:t>
        <a:bodyPr/>
        <a:lstStyle/>
        <a:p>
          <a:endParaRPr lang="en-US"/>
        </a:p>
      </dgm:t>
    </dgm:pt>
    <dgm:pt modelId="{3BB5CC30-C510-4FB6-B7B5-5B5EF1BEC83D}" type="sibTrans" cxnId="{65E8F985-15BC-484A-8853-6A0E1E0C8A11}">
      <dgm:prSet/>
      <dgm:spPr/>
      <dgm:t>
        <a:bodyPr/>
        <a:lstStyle/>
        <a:p>
          <a:endParaRPr lang="en-US"/>
        </a:p>
      </dgm:t>
    </dgm:pt>
    <dgm:pt modelId="{A6C402D7-9714-4C54-932E-C49A74684F4B}">
      <dgm:prSet/>
      <dgm:spPr/>
      <dgm:t>
        <a:bodyPr/>
        <a:lstStyle/>
        <a:p>
          <a:pPr>
            <a:lnSpc>
              <a:spcPct val="100000"/>
            </a:lnSpc>
          </a:pPr>
          <a:r>
            <a:rPr lang="en-US" b="1" i="0"/>
            <a:t>Parallel-Sequential Collaboration:</a:t>
          </a:r>
          <a:endParaRPr lang="en-US"/>
        </a:p>
      </dgm:t>
    </dgm:pt>
    <dgm:pt modelId="{9A86586C-7DA8-41A3-A8D5-E3323B8B2EA6}" type="parTrans" cxnId="{CDB85D3D-9FBF-412E-8B5A-25E526B096C4}">
      <dgm:prSet/>
      <dgm:spPr/>
      <dgm:t>
        <a:bodyPr/>
        <a:lstStyle/>
        <a:p>
          <a:endParaRPr lang="en-US"/>
        </a:p>
      </dgm:t>
    </dgm:pt>
    <dgm:pt modelId="{D5021444-40BB-4B1A-B090-24054C33E382}" type="sibTrans" cxnId="{CDB85D3D-9FBF-412E-8B5A-25E526B096C4}">
      <dgm:prSet/>
      <dgm:spPr/>
      <dgm:t>
        <a:bodyPr/>
        <a:lstStyle/>
        <a:p>
          <a:endParaRPr lang="en-US"/>
        </a:p>
      </dgm:t>
    </dgm:pt>
    <dgm:pt modelId="{33D4340C-F6D3-46BB-AAE2-2952971B14B7}">
      <dgm:prSet/>
      <dgm:spPr/>
      <dgm:t>
        <a:bodyPr/>
        <a:lstStyle/>
        <a:p>
          <a:r>
            <a:rPr lang="en-US" b="0" i="0" dirty="0"/>
            <a:t>GPUs handle parallel tasks, CPUs handle sequential tasks.</a:t>
          </a:r>
          <a:endParaRPr lang="en-US" dirty="0"/>
        </a:p>
      </dgm:t>
    </dgm:pt>
    <dgm:pt modelId="{85139BC9-2485-4790-80FE-B0BCB139F0C8}" type="parTrans" cxnId="{9B48FE7D-25FF-43E6-A686-8D60D1CC0A46}">
      <dgm:prSet/>
      <dgm:spPr/>
      <dgm:t>
        <a:bodyPr/>
        <a:lstStyle/>
        <a:p>
          <a:endParaRPr lang="en-US"/>
        </a:p>
      </dgm:t>
    </dgm:pt>
    <dgm:pt modelId="{B24021C1-E5E9-45E1-9CAE-E8C848994A35}" type="sibTrans" cxnId="{9B48FE7D-25FF-43E6-A686-8D60D1CC0A46}">
      <dgm:prSet/>
      <dgm:spPr/>
      <dgm:t>
        <a:bodyPr/>
        <a:lstStyle/>
        <a:p>
          <a:endParaRPr lang="en-US"/>
        </a:p>
      </dgm:t>
    </dgm:pt>
    <dgm:pt modelId="{E4C53565-5696-426A-9B2A-75C7C63CF530}">
      <dgm:prSet/>
      <dgm:spPr/>
      <dgm:t>
        <a:bodyPr/>
        <a:lstStyle/>
        <a:p>
          <a:pPr>
            <a:lnSpc>
              <a:spcPct val="100000"/>
            </a:lnSpc>
          </a:pPr>
          <a:r>
            <a:rPr lang="en-US" b="1" i="0"/>
            <a:t>Task Allocation:</a:t>
          </a:r>
          <a:endParaRPr lang="en-US"/>
        </a:p>
      </dgm:t>
    </dgm:pt>
    <dgm:pt modelId="{E44DAF00-7D09-41AE-AB07-7F65FB4217C7}" type="parTrans" cxnId="{F9031F39-D91F-4EA0-8671-45CF3875721C}">
      <dgm:prSet/>
      <dgm:spPr/>
      <dgm:t>
        <a:bodyPr/>
        <a:lstStyle/>
        <a:p>
          <a:endParaRPr lang="en-US"/>
        </a:p>
      </dgm:t>
    </dgm:pt>
    <dgm:pt modelId="{730F6D6B-BE38-4EDD-809E-DF25100CB188}" type="sibTrans" cxnId="{F9031F39-D91F-4EA0-8671-45CF3875721C}">
      <dgm:prSet/>
      <dgm:spPr/>
      <dgm:t>
        <a:bodyPr/>
        <a:lstStyle/>
        <a:p>
          <a:endParaRPr lang="en-US"/>
        </a:p>
      </dgm:t>
    </dgm:pt>
    <dgm:pt modelId="{BD8AE9D7-FA38-4A10-85B4-FA0740D2D937}">
      <dgm:prSet/>
      <dgm:spPr/>
      <dgm:t>
        <a:bodyPr/>
        <a:lstStyle/>
        <a:p>
          <a:r>
            <a:rPr lang="en-US" b="0" i="0"/>
            <a:t>Capitalizing on the strengths of each processor for optimal performance.</a:t>
          </a:r>
          <a:endParaRPr lang="en-US"/>
        </a:p>
      </dgm:t>
    </dgm:pt>
    <dgm:pt modelId="{001EF4DB-1A6E-41A0-85C7-2EC63D2C1185}" type="parTrans" cxnId="{8E578DE3-89C9-4549-A50C-083B94674452}">
      <dgm:prSet/>
      <dgm:spPr/>
      <dgm:t>
        <a:bodyPr/>
        <a:lstStyle/>
        <a:p>
          <a:endParaRPr lang="en-US"/>
        </a:p>
      </dgm:t>
    </dgm:pt>
    <dgm:pt modelId="{5D2C9799-6927-4F59-8540-65DA7E00DAA1}" type="sibTrans" cxnId="{8E578DE3-89C9-4549-A50C-083B94674452}">
      <dgm:prSet/>
      <dgm:spPr/>
      <dgm:t>
        <a:bodyPr/>
        <a:lstStyle/>
        <a:p>
          <a:endParaRPr lang="en-US"/>
        </a:p>
      </dgm:t>
    </dgm:pt>
    <dgm:pt modelId="{3E6457BF-4F92-4AA7-A0DE-1DD414E3F385}" type="pres">
      <dgm:prSet presAssocID="{9C5139BA-0E34-48DF-B196-4214A90A4AD0}" presName="root" presStyleCnt="0">
        <dgm:presLayoutVars>
          <dgm:dir/>
          <dgm:resizeHandles val="exact"/>
        </dgm:presLayoutVars>
      </dgm:prSet>
      <dgm:spPr/>
    </dgm:pt>
    <dgm:pt modelId="{BBB54CE6-B4AB-435E-B67D-879CF470F0B7}" type="pres">
      <dgm:prSet presAssocID="{A9835053-CCBE-40B1-A944-C906D8AEF347}" presName="compNode" presStyleCnt="0"/>
      <dgm:spPr/>
    </dgm:pt>
    <dgm:pt modelId="{1150CC8B-BBA9-4E6F-A5E5-76951BEAE333}" type="pres">
      <dgm:prSet presAssocID="{A9835053-CCBE-40B1-A944-C906D8AEF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72F261D-92F0-4657-B290-EF43B64F1B59}" type="pres">
      <dgm:prSet presAssocID="{A9835053-CCBE-40B1-A944-C906D8AEF347}" presName="iconSpace" presStyleCnt="0"/>
      <dgm:spPr/>
    </dgm:pt>
    <dgm:pt modelId="{252ACDF9-672F-49AD-8B20-ACC63E6B7A94}" type="pres">
      <dgm:prSet presAssocID="{A9835053-CCBE-40B1-A944-C906D8AEF347}" presName="parTx" presStyleLbl="revTx" presStyleIdx="0" presStyleCnt="6">
        <dgm:presLayoutVars>
          <dgm:chMax val="0"/>
          <dgm:chPref val="0"/>
        </dgm:presLayoutVars>
      </dgm:prSet>
      <dgm:spPr/>
    </dgm:pt>
    <dgm:pt modelId="{B622D424-ED9A-4AEA-A528-3B4611293E5E}" type="pres">
      <dgm:prSet presAssocID="{A9835053-CCBE-40B1-A944-C906D8AEF347}" presName="txSpace" presStyleCnt="0"/>
      <dgm:spPr/>
    </dgm:pt>
    <dgm:pt modelId="{CB9F4820-FA1B-4699-9F13-C5DDE181632D}" type="pres">
      <dgm:prSet presAssocID="{A9835053-CCBE-40B1-A944-C906D8AEF347}" presName="desTx" presStyleLbl="revTx" presStyleIdx="1" presStyleCnt="6">
        <dgm:presLayoutVars/>
      </dgm:prSet>
      <dgm:spPr/>
    </dgm:pt>
    <dgm:pt modelId="{97B19FD3-7EB4-4EB9-9244-FFBA51AA0D8E}" type="pres">
      <dgm:prSet presAssocID="{9DBB907A-DFD5-4939-9247-6D59C6C8A8EA}" presName="sibTrans" presStyleCnt="0"/>
      <dgm:spPr/>
    </dgm:pt>
    <dgm:pt modelId="{0EBAD1A2-33F1-445C-B3AA-A866D5EA96B4}" type="pres">
      <dgm:prSet presAssocID="{B7CB9257-1A6A-40DE-8028-6A2B53EF709D}" presName="compNode" presStyleCnt="0"/>
      <dgm:spPr/>
    </dgm:pt>
    <dgm:pt modelId="{F8D76C5A-E21E-4916-B6A3-F4C4CEFE99DB}" type="pres">
      <dgm:prSet presAssocID="{B7CB9257-1A6A-40DE-8028-6A2B53EF70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B930BE73-7939-4B51-9D05-E2F71B107021}" type="pres">
      <dgm:prSet presAssocID="{B7CB9257-1A6A-40DE-8028-6A2B53EF709D}" presName="iconSpace" presStyleCnt="0"/>
      <dgm:spPr/>
    </dgm:pt>
    <dgm:pt modelId="{771C9B14-0CC8-4BCA-BFB9-72191B3CB3FF}" type="pres">
      <dgm:prSet presAssocID="{B7CB9257-1A6A-40DE-8028-6A2B53EF709D}" presName="parTx" presStyleLbl="revTx" presStyleIdx="2" presStyleCnt="6">
        <dgm:presLayoutVars>
          <dgm:chMax val="0"/>
          <dgm:chPref val="0"/>
        </dgm:presLayoutVars>
      </dgm:prSet>
      <dgm:spPr/>
    </dgm:pt>
    <dgm:pt modelId="{C28ED149-5F26-43C0-A573-EB84C8A48294}" type="pres">
      <dgm:prSet presAssocID="{B7CB9257-1A6A-40DE-8028-6A2B53EF709D}" presName="txSpace" presStyleCnt="0"/>
      <dgm:spPr/>
    </dgm:pt>
    <dgm:pt modelId="{9086DCAA-5C66-45B5-9570-51B08739E0D8}" type="pres">
      <dgm:prSet presAssocID="{B7CB9257-1A6A-40DE-8028-6A2B53EF709D}" presName="desTx" presStyleLbl="revTx" presStyleIdx="3" presStyleCnt="6">
        <dgm:presLayoutVars/>
      </dgm:prSet>
      <dgm:spPr/>
    </dgm:pt>
    <dgm:pt modelId="{3765A40C-E491-427A-86D0-6692E7970D56}" type="pres">
      <dgm:prSet presAssocID="{4C6B9128-E80C-4700-BED3-AA03C6B68F0E}" presName="sibTrans" presStyleCnt="0"/>
      <dgm:spPr/>
    </dgm:pt>
    <dgm:pt modelId="{73171D7E-ABCD-4833-8BB3-D8122C1435CD}" type="pres">
      <dgm:prSet presAssocID="{804F1FA6-CA79-4B42-8D47-E7616B569237}" presName="compNode" presStyleCnt="0"/>
      <dgm:spPr/>
    </dgm:pt>
    <dgm:pt modelId="{13212E89-21F8-45F6-A36D-71E45B986DD8}" type="pres">
      <dgm:prSet presAssocID="{804F1FA6-CA79-4B42-8D47-E7616B56923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twork Diagram"/>
        </a:ext>
      </dgm:extLst>
    </dgm:pt>
    <dgm:pt modelId="{3F6B6423-4630-4D5A-813C-CBFCB66F00D1}" type="pres">
      <dgm:prSet presAssocID="{804F1FA6-CA79-4B42-8D47-E7616B569237}" presName="iconSpace" presStyleCnt="0"/>
      <dgm:spPr/>
    </dgm:pt>
    <dgm:pt modelId="{527EAA18-66ED-4787-AA8A-7DA4A04429AD}" type="pres">
      <dgm:prSet presAssocID="{804F1FA6-CA79-4B42-8D47-E7616B569237}" presName="parTx" presStyleLbl="revTx" presStyleIdx="4" presStyleCnt="6">
        <dgm:presLayoutVars>
          <dgm:chMax val="0"/>
          <dgm:chPref val="0"/>
        </dgm:presLayoutVars>
      </dgm:prSet>
      <dgm:spPr/>
    </dgm:pt>
    <dgm:pt modelId="{1B7DEE64-A45E-437E-B623-42B37D6A4F96}" type="pres">
      <dgm:prSet presAssocID="{804F1FA6-CA79-4B42-8D47-E7616B569237}" presName="txSpace" presStyleCnt="0"/>
      <dgm:spPr/>
    </dgm:pt>
    <dgm:pt modelId="{A2F9F955-BF1E-4EDD-87C6-3FF06F8F0225}" type="pres">
      <dgm:prSet presAssocID="{804F1FA6-CA79-4B42-8D47-E7616B569237}" presName="desTx" presStyleLbl="revTx" presStyleIdx="5" presStyleCnt="6">
        <dgm:presLayoutVars/>
      </dgm:prSet>
      <dgm:spPr/>
    </dgm:pt>
  </dgm:ptLst>
  <dgm:cxnLst>
    <dgm:cxn modelId="{F167340F-AA51-4D3F-9EF7-8076416B6CD3}" type="presOf" srcId="{A1785EAB-5666-4CCC-95F6-04F4E99CCA97}" destId="{9086DCAA-5C66-45B5-9570-51B08739E0D8}" srcOrd="0" destOrd="2" presId="urn:microsoft.com/office/officeart/2018/2/layout/IconLabelDescriptionList"/>
    <dgm:cxn modelId="{2886D31A-A140-4E5E-931D-DCFDB2BFA146}" type="presOf" srcId="{869D9C24-6569-461A-BDC8-EADF78B2ACE7}" destId="{CB9F4820-FA1B-4699-9F13-C5DDE181632D}" srcOrd="0" destOrd="1" presId="urn:microsoft.com/office/officeart/2018/2/layout/IconLabelDescriptionList"/>
    <dgm:cxn modelId="{AD26AE27-9F77-4077-B02E-B76AD296E15A}" type="presOf" srcId="{A9835053-CCBE-40B1-A944-C906D8AEF347}" destId="{252ACDF9-672F-49AD-8B20-ACC63E6B7A94}" srcOrd="0" destOrd="0" presId="urn:microsoft.com/office/officeart/2018/2/layout/IconLabelDescriptionList"/>
    <dgm:cxn modelId="{F9031F39-D91F-4EA0-8671-45CF3875721C}" srcId="{804F1FA6-CA79-4B42-8D47-E7616B569237}" destId="{E4C53565-5696-426A-9B2A-75C7C63CF530}" srcOrd="1" destOrd="0" parTransId="{E44DAF00-7D09-41AE-AB07-7F65FB4217C7}" sibTransId="{730F6D6B-BE38-4EDD-809E-DF25100CB188}"/>
    <dgm:cxn modelId="{61293139-7EB1-4B3C-BE02-0E1435F763C5}" srcId="{F0C10E76-FCEC-4046-8816-F30CCB02994F}" destId="{869D9C24-6569-461A-BDC8-EADF78B2ACE7}" srcOrd="0" destOrd="0" parTransId="{532F9416-D635-4231-B9E4-FDB1C0ACCD9C}" sibTransId="{5A2BFC66-5291-4709-B0D0-20A67BDD1770}"/>
    <dgm:cxn modelId="{CDB85D3D-9FBF-412E-8B5A-25E526B096C4}" srcId="{804F1FA6-CA79-4B42-8D47-E7616B569237}" destId="{A6C402D7-9714-4C54-932E-C49A74684F4B}" srcOrd="0" destOrd="0" parTransId="{9A86586C-7DA8-41A3-A8D5-E3323B8B2EA6}" sibTransId="{D5021444-40BB-4B1A-B090-24054C33E382}"/>
    <dgm:cxn modelId="{67268C5D-6BA0-4E62-A420-B4BA00B88DCA}" srcId="{2E46DF31-68EA-4D9B-A4B0-B703E8E82BAA}" destId="{E88BD3A2-1AD9-4C5A-8EBC-9D03C70FC872}" srcOrd="0" destOrd="0" parTransId="{C64AE8B7-A4BD-45C2-B966-3138D3033068}" sibTransId="{13C96DC9-9A71-4698-9433-7EBFFC7CC2A5}"/>
    <dgm:cxn modelId="{73DD9461-C8B2-4328-A7B1-0B78DD86BD83}" type="presOf" srcId="{E88BD3A2-1AD9-4C5A-8EBC-9D03C70FC872}" destId="{CB9F4820-FA1B-4699-9F13-C5DDE181632D}" srcOrd="0" destOrd="5" presId="urn:microsoft.com/office/officeart/2018/2/layout/IconLabelDescriptionList"/>
    <dgm:cxn modelId="{B9B0C74C-B44E-4529-8E6D-84803B4A1943}" srcId="{676290DA-416D-4937-8B60-C34D16ED4369}" destId="{3D301A03-845A-448D-AC30-71DB74E78F35}" srcOrd="0" destOrd="0" parTransId="{FF347299-4DC8-4066-95BB-BB54276B8C55}" sibTransId="{22CDBD3B-01EF-4FA0-8199-97D2AACDE881}"/>
    <dgm:cxn modelId="{4AFECE4E-347B-4EE1-B8D5-352E5D05D75E}" type="presOf" srcId="{3D301A03-845A-448D-AC30-71DB74E78F35}" destId="{9086DCAA-5C66-45B5-9570-51B08739E0D8}" srcOrd="0" destOrd="1" presId="urn:microsoft.com/office/officeart/2018/2/layout/IconLabelDescriptionList"/>
    <dgm:cxn modelId="{07C44450-2A34-4A07-992A-89FBF4CE61C4}" type="presOf" srcId="{E4C53565-5696-426A-9B2A-75C7C63CF530}" destId="{A2F9F955-BF1E-4EDD-87C6-3FF06F8F0225}" srcOrd="0" destOrd="2" presId="urn:microsoft.com/office/officeart/2018/2/layout/IconLabelDescriptionList"/>
    <dgm:cxn modelId="{DCE0D272-8C70-457A-A812-4C2668C6223B}" type="presOf" srcId="{7A3945FF-0D48-4107-B38C-B09928808E14}" destId="{CB9F4820-FA1B-4699-9F13-C5DDE181632D}" srcOrd="0" destOrd="2" presId="urn:microsoft.com/office/officeart/2018/2/layout/IconLabelDescriptionList"/>
    <dgm:cxn modelId="{F8165A5A-0B1A-452A-B107-139751A1F8C0}" type="presOf" srcId="{B7CB9257-1A6A-40DE-8028-6A2B53EF709D}" destId="{771C9B14-0CC8-4BCA-BFB9-72191B3CB3FF}" srcOrd="0" destOrd="0" presId="urn:microsoft.com/office/officeart/2018/2/layout/IconLabelDescriptionList"/>
    <dgm:cxn modelId="{9B48FE7D-25FF-43E6-A686-8D60D1CC0A46}" srcId="{A6C402D7-9714-4C54-932E-C49A74684F4B}" destId="{33D4340C-F6D3-46BB-AAE2-2952971B14B7}" srcOrd="0" destOrd="0" parTransId="{85139BC9-2485-4790-80FE-B0BCB139F0C8}" sibTransId="{B24021C1-E5E9-45E1-9CAE-E8C848994A35}"/>
    <dgm:cxn modelId="{91CFE683-0937-4D02-B63D-B2E021B0E8B0}" type="presOf" srcId="{9C5139BA-0E34-48DF-B196-4214A90A4AD0}" destId="{3E6457BF-4F92-4AA7-A0DE-1DD414E3F385}" srcOrd="0" destOrd="0" presId="urn:microsoft.com/office/officeart/2018/2/layout/IconLabelDescriptionList"/>
    <dgm:cxn modelId="{65E8F985-15BC-484A-8853-6A0E1E0C8A11}" srcId="{9C5139BA-0E34-48DF-B196-4214A90A4AD0}" destId="{804F1FA6-CA79-4B42-8D47-E7616B569237}" srcOrd="2" destOrd="0" parTransId="{5A33232A-39CB-448C-BB0B-E46987FCE884}" sibTransId="{3BB5CC30-C510-4FB6-B7B5-5B5EF1BEC83D}"/>
    <dgm:cxn modelId="{B4D86B8F-44DE-42D9-B0D2-DAF97A6CBA8B}" type="presOf" srcId="{BD8AE9D7-FA38-4A10-85B4-FA0740D2D937}" destId="{A2F9F955-BF1E-4EDD-87C6-3FF06F8F0225}" srcOrd="0" destOrd="3" presId="urn:microsoft.com/office/officeart/2018/2/layout/IconLabelDescriptionList"/>
    <dgm:cxn modelId="{0BAA4EB0-E602-4F41-BA6C-BD41E6A4F5E1}" type="presOf" srcId="{C8B540D0-87C4-4D5C-9660-2746FEEA78DF}" destId="{9086DCAA-5C66-45B5-9570-51B08739E0D8}" srcOrd="0" destOrd="3" presId="urn:microsoft.com/office/officeart/2018/2/layout/IconLabelDescriptionList"/>
    <dgm:cxn modelId="{DA2D73B0-A772-471C-A0D8-A4EBEE2C1243}" type="presOf" srcId="{A6C402D7-9714-4C54-932E-C49A74684F4B}" destId="{A2F9F955-BF1E-4EDD-87C6-3FF06F8F0225}" srcOrd="0" destOrd="0" presId="urn:microsoft.com/office/officeart/2018/2/layout/IconLabelDescriptionList"/>
    <dgm:cxn modelId="{EC90FEB0-57B3-4477-8DC4-48674D38DD98}" srcId="{A1785EAB-5666-4CCC-95F6-04F4E99CCA97}" destId="{C8B540D0-87C4-4D5C-9660-2746FEEA78DF}" srcOrd="0" destOrd="0" parTransId="{984586CC-B35E-44F4-B9B2-0EAF960142F8}" sibTransId="{3C876B02-652B-4B65-8DAA-300A59B5B2B3}"/>
    <dgm:cxn modelId="{EEF2C2B4-F657-4CC9-B80D-1EDC919BFA29}" srcId="{9C5139BA-0E34-48DF-B196-4214A90A4AD0}" destId="{B7CB9257-1A6A-40DE-8028-6A2B53EF709D}" srcOrd="1" destOrd="0" parTransId="{187FEE13-928B-4648-A1A0-C86810F5B8A6}" sibTransId="{4C6B9128-E80C-4700-BED3-AA03C6B68F0E}"/>
    <dgm:cxn modelId="{6F8D4EC1-D302-4659-A329-318016A7E469}" srcId="{7A3945FF-0D48-4107-B38C-B09928808E14}" destId="{102FCD8A-B3CC-4BC7-AB1A-585A5E239480}" srcOrd="0" destOrd="0" parTransId="{1AEF0155-11E5-480B-A1DC-28358EB5E2F6}" sibTransId="{47009EF2-6213-4DED-83A3-F790E3E1252F}"/>
    <dgm:cxn modelId="{FF6DAFC2-30C5-4790-9B08-2D2CDB0C668B}" type="presOf" srcId="{B5E34DEB-F052-47FC-B0BB-7F13CA097405}" destId="{9086DCAA-5C66-45B5-9570-51B08739E0D8}" srcOrd="0" destOrd="5" presId="urn:microsoft.com/office/officeart/2018/2/layout/IconLabelDescriptionList"/>
    <dgm:cxn modelId="{3520ABC5-59A8-48E7-9E62-B455165EAFD6}" srcId="{A9835053-CCBE-40B1-A944-C906D8AEF347}" destId="{2E46DF31-68EA-4D9B-A4B0-B703E8E82BAA}" srcOrd="2" destOrd="0" parTransId="{9693F8CA-7686-4923-BA0C-300713816584}" sibTransId="{F596797E-09B1-4549-AE13-01FD15A29798}"/>
    <dgm:cxn modelId="{8AFEA7C8-F3F1-42F9-842A-33738448DD1D}" type="presOf" srcId="{F0C10E76-FCEC-4046-8816-F30CCB02994F}" destId="{CB9F4820-FA1B-4699-9F13-C5DDE181632D}" srcOrd="0" destOrd="0" presId="urn:microsoft.com/office/officeart/2018/2/layout/IconLabelDescriptionList"/>
    <dgm:cxn modelId="{F421F7CA-A7EB-4581-BDBA-E65823AC2C6D}" srcId="{B7CB9257-1A6A-40DE-8028-6A2B53EF709D}" destId="{676290DA-416D-4937-8B60-C34D16ED4369}" srcOrd="0" destOrd="0" parTransId="{52931B10-D8DE-40FE-B96B-7EB3EE243A14}" sibTransId="{F060FC76-936E-4BE7-92AB-0CEB5EF3B1AA}"/>
    <dgm:cxn modelId="{85B8B7CC-935F-44B1-BDA2-1C2B0BF32295}" srcId="{B7CB9257-1A6A-40DE-8028-6A2B53EF709D}" destId="{A1595913-62E3-494E-9BC7-15BFD3DF58F1}" srcOrd="2" destOrd="0" parTransId="{0B75B21A-0EFB-42B5-A494-70666098F0CB}" sibTransId="{1EC0D547-B0AA-4BB4-A09F-1EBE24D2707D}"/>
    <dgm:cxn modelId="{395CDBCC-1D12-4056-BE4B-739F47613A9D}" srcId="{9C5139BA-0E34-48DF-B196-4214A90A4AD0}" destId="{A9835053-CCBE-40B1-A944-C906D8AEF347}" srcOrd="0" destOrd="0" parTransId="{DEEC0D0A-7D47-4159-9456-5C954E2BC12E}" sibTransId="{9DBB907A-DFD5-4939-9247-6D59C6C8A8EA}"/>
    <dgm:cxn modelId="{69D091CD-8BCA-4B02-ACB0-1D24653B0409}" type="presOf" srcId="{33D4340C-F6D3-46BB-AAE2-2952971B14B7}" destId="{A2F9F955-BF1E-4EDD-87C6-3FF06F8F0225}" srcOrd="0" destOrd="1" presId="urn:microsoft.com/office/officeart/2018/2/layout/IconLabelDescriptionList"/>
    <dgm:cxn modelId="{C5E739CE-650B-461A-85A1-56F93769E8B3}" srcId="{A9835053-CCBE-40B1-A944-C906D8AEF347}" destId="{F0C10E76-FCEC-4046-8816-F30CCB02994F}" srcOrd="0" destOrd="0" parTransId="{A2753CE9-6058-46B5-8921-1E1B5B5A582A}" sibTransId="{4DC723E7-AC24-415B-8327-75466666AD4C}"/>
    <dgm:cxn modelId="{10CE61D1-7F28-4990-BD78-EA98CCD971DE}" srcId="{A1595913-62E3-494E-9BC7-15BFD3DF58F1}" destId="{B5E34DEB-F052-47FC-B0BB-7F13CA097405}" srcOrd="0" destOrd="0" parTransId="{A5B4C805-5B5A-484B-902B-1EC4783C2E34}" sibTransId="{8D0F705F-7150-488E-8157-6FCC978006EA}"/>
    <dgm:cxn modelId="{BCFD76D3-ADB1-4D8D-9CC3-4857E659337E}" type="presOf" srcId="{804F1FA6-CA79-4B42-8D47-E7616B569237}" destId="{527EAA18-66ED-4787-AA8A-7DA4A04429AD}" srcOrd="0" destOrd="0" presId="urn:microsoft.com/office/officeart/2018/2/layout/IconLabelDescriptionList"/>
    <dgm:cxn modelId="{9212A3D5-CCA6-41CA-B746-0FD3E95AA62E}" srcId="{B7CB9257-1A6A-40DE-8028-6A2B53EF709D}" destId="{A1785EAB-5666-4CCC-95F6-04F4E99CCA97}" srcOrd="1" destOrd="0" parTransId="{36FA6E56-A941-49F5-AC98-96B2CED3E2D9}" sibTransId="{B02D90EF-A228-4338-AF4B-2A4907745E4D}"/>
    <dgm:cxn modelId="{18BFC4D9-924B-43D7-A07E-EC13A70E2945}" type="presOf" srcId="{A1595913-62E3-494E-9BC7-15BFD3DF58F1}" destId="{9086DCAA-5C66-45B5-9570-51B08739E0D8}" srcOrd="0" destOrd="4" presId="urn:microsoft.com/office/officeart/2018/2/layout/IconLabelDescriptionList"/>
    <dgm:cxn modelId="{8E578DE3-89C9-4549-A50C-083B94674452}" srcId="{E4C53565-5696-426A-9B2A-75C7C63CF530}" destId="{BD8AE9D7-FA38-4A10-85B4-FA0740D2D937}" srcOrd="0" destOrd="0" parTransId="{001EF4DB-1A6E-41A0-85C7-2EC63D2C1185}" sibTransId="{5D2C9799-6927-4F59-8540-65DA7E00DAA1}"/>
    <dgm:cxn modelId="{E32F01E7-9001-452D-8896-C6EFE6245975}" type="presOf" srcId="{102FCD8A-B3CC-4BC7-AB1A-585A5E239480}" destId="{CB9F4820-FA1B-4699-9F13-C5DDE181632D}" srcOrd="0" destOrd="3" presId="urn:microsoft.com/office/officeart/2018/2/layout/IconLabelDescriptionList"/>
    <dgm:cxn modelId="{87D843F2-AA23-4432-94CB-D2BA886B6457}" type="presOf" srcId="{676290DA-416D-4937-8B60-C34D16ED4369}" destId="{9086DCAA-5C66-45B5-9570-51B08739E0D8}" srcOrd="0" destOrd="0" presId="urn:microsoft.com/office/officeart/2018/2/layout/IconLabelDescriptionList"/>
    <dgm:cxn modelId="{C9A164FE-00C5-4FD8-9DC9-BEC640E29594}" srcId="{A9835053-CCBE-40B1-A944-C906D8AEF347}" destId="{7A3945FF-0D48-4107-B38C-B09928808E14}" srcOrd="1" destOrd="0" parTransId="{5721AE96-0A6D-4DCA-96E4-1BCC101870BC}" sibTransId="{49CDEEF5-3D3E-4493-8AB9-A37234DC2A50}"/>
    <dgm:cxn modelId="{5381B7FE-9EA6-4CF0-AE13-5BC688C16D09}" type="presOf" srcId="{2E46DF31-68EA-4D9B-A4B0-B703E8E82BAA}" destId="{CB9F4820-FA1B-4699-9F13-C5DDE181632D}" srcOrd="0" destOrd="4" presId="urn:microsoft.com/office/officeart/2018/2/layout/IconLabelDescriptionList"/>
    <dgm:cxn modelId="{FC2642D1-015D-4646-AEE0-BD6F0A903883}" type="presParOf" srcId="{3E6457BF-4F92-4AA7-A0DE-1DD414E3F385}" destId="{BBB54CE6-B4AB-435E-B67D-879CF470F0B7}" srcOrd="0" destOrd="0" presId="urn:microsoft.com/office/officeart/2018/2/layout/IconLabelDescriptionList"/>
    <dgm:cxn modelId="{0AAB3D09-AFBF-440A-B2F8-A616C5FA3F40}" type="presParOf" srcId="{BBB54CE6-B4AB-435E-B67D-879CF470F0B7}" destId="{1150CC8B-BBA9-4E6F-A5E5-76951BEAE333}" srcOrd="0" destOrd="0" presId="urn:microsoft.com/office/officeart/2018/2/layout/IconLabelDescriptionList"/>
    <dgm:cxn modelId="{6147EF0D-B5C7-427B-9A95-6EFCA495F528}" type="presParOf" srcId="{BBB54CE6-B4AB-435E-B67D-879CF470F0B7}" destId="{372F261D-92F0-4657-B290-EF43B64F1B59}" srcOrd="1" destOrd="0" presId="urn:microsoft.com/office/officeart/2018/2/layout/IconLabelDescriptionList"/>
    <dgm:cxn modelId="{047A8475-49C4-4FA6-A41F-BE4E1E015D90}" type="presParOf" srcId="{BBB54CE6-B4AB-435E-B67D-879CF470F0B7}" destId="{252ACDF9-672F-49AD-8B20-ACC63E6B7A94}" srcOrd="2" destOrd="0" presId="urn:microsoft.com/office/officeart/2018/2/layout/IconLabelDescriptionList"/>
    <dgm:cxn modelId="{CC4FE7E4-698B-4C11-8179-CF3549295FD3}" type="presParOf" srcId="{BBB54CE6-B4AB-435E-B67D-879CF470F0B7}" destId="{B622D424-ED9A-4AEA-A528-3B4611293E5E}" srcOrd="3" destOrd="0" presId="urn:microsoft.com/office/officeart/2018/2/layout/IconLabelDescriptionList"/>
    <dgm:cxn modelId="{85F86C40-081C-43F9-95A0-236F211DF863}" type="presParOf" srcId="{BBB54CE6-B4AB-435E-B67D-879CF470F0B7}" destId="{CB9F4820-FA1B-4699-9F13-C5DDE181632D}" srcOrd="4" destOrd="0" presId="urn:microsoft.com/office/officeart/2018/2/layout/IconLabelDescriptionList"/>
    <dgm:cxn modelId="{9D183F3A-64C3-4D70-9293-DAC6599A6C88}" type="presParOf" srcId="{3E6457BF-4F92-4AA7-A0DE-1DD414E3F385}" destId="{97B19FD3-7EB4-4EB9-9244-FFBA51AA0D8E}" srcOrd="1" destOrd="0" presId="urn:microsoft.com/office/officeart/2018/2/layout/IconLabelDescriptionList"/>
    <dgm:cxn modelId="{3E9FD27B-4265-4C06-A6E5-1F6178D2996A}" type="presParOf" srcId="{3E6457BF-4F92-4AA7-A0DE-1DD414E3F385}" destId="{0EBAD1A2-33F1-445C-B3AA-A866D5EA96B4}" srcOrd="2" destOrd="0" presId="urn:microsoft.com/office/officeart/2018/2/layout/IconLabelDescriptionList"/>
    <dgm:cxn modelId="{181FF1B4-77A0-439D-8F45-42733C399D5F}" type="presParOf" srcId="{0EBAD1A2-33F1-445C-B3AA-A866D5EA96B4}" destId="{F8D76C5A-E21E-4916-B6A3-F4C4CEFE99DB}" srcOrd="0" destOrd="0" presId="urn:microsoft.com/office/officeart/2018/2/layout/IconLabelDescriptionList"/>
    <dgm:cxn modelId="{2349EA34-A300-4938-9ADA-117AD5403053}" type="presParOf" srcId="{0EBAD1A2-33F1-445C-B3AA-A866D5EA96B4}" destId="{B930BE73-7939-4B51-9D05-E2F71B107021}" srcOrd="1" destOrd="0" presId="urn:microsoft.com/office/officeart/2018/2/layout/IconLabelDescriptionList"/>
    <dgm:cxn modelId="{46080360-B7B0-4DEE-92C7-2927623CA9B2}" type="presParOf" srcId="{0EBAD1A2-33F1-445C-B3AA-A866D5EA96B4}" destId="{771C9B14-0CC8-4BCA-BFB9-72191B3CB3FF}" srcOrd="2" destOrd="0" presId="urn:microsoft.com/office/officeart/2018/2/layout/IconLabelDescriptionList"/>
    <dgm:cxn modelId="{60CB973D-665E-4C5E-B596-D5EE6398F708}" type="presParOf" srcId="{0EBAD1A2-33F1-445C-B3AA-A866D5EA96B4}" destId="{C28ED149-5F26-43C0-A573-EB84C8A48294}" srcOrd="3" destOrd="0" presId="urn:microsoft.com/office/officeart/2018/2/layout/IconLabelDescriptionList"/>
    <dgm:cxn modelId="{2E54456D-C18C-4778-A412-B56C8C332708}" type="presParOf" srcId="{0EBAD1A2-33F1-445C-B3AA-A866D5EA96B4}" destId="{9086DCAA-5C66-45B5-9570-51B08739E0D8}" srcOrd="4" destOrd="0" presId="urn:microsoft.com/office/officeart/2018/2/layout/IconLabelDescriptionList"/>
    <dgm:cxn modelId="{DB7B6C6E-FCFB-465A-92E9-B3402159F3AE}" type="presParOf" srcId="{3E6457BF-4F92-4AA7-A0DE-1DD414E3F385}" destId="{3765A40C-E491-427A-86D0-6692E7970D56}" srcOrd="3" destOrd="0" presId="urn:microsoft.com/office/officeart/2018/2/layout/IconLabelDescriptionList"/>
    <dgm:cxn modelId="{003E9DE6-0D20-463E-8A64-5C15B0CE8B38}" type="presParOf" srcId="{3E6457BF-4F92-4AA7-A0DE-1DD414E3F385}" destId="{73171D7E-ABCD-4833-8BB3-D8122C1435CD}" srcOrd="4" destOrd="0" presId="urn:microsoft.com/office/officeart/2018/2/layout/IconLabelDescriptionList"/>
    <dgm:cxn modelId="{2D998352-5A50-4BD3-B3BC-65B14C61885C}" type="presParOf" srcId="{73171D7E-ABCD-4833-8BB3-D8122C1435CD}" destId="{13212E89-21F8-45F6-A36D-71E45B986DD8}" srcOrd="0" destOrd="0" presId="urn:microsoft.com/office/officeart/2018/2/layout/IconLabelDescriptionList"/>
    <dgm:cxn modelId="{42568D1A-A458-43B4-AC2E-47909DDC872B}" type="presParOf" srcId="{73171D7E-ABCD-4833-8BB3-D8122C1435CD}" destId="{3F6B6423-4630-4D5A-813C-CBFCB66F00D1}" srcOrd="1" destOrd="0" presId="urn:microsoft.com/office/officeart/2018/2/layout/IconLabelDescriptionList"/>
    <dgm:cxn modelId="{D372B385-7FAB-4209-8544-2FD4D04D1B0B}" type="presParOf" srcId="{73171D7E-ABCD-4833-8BB3-D8122C1435CD}" destId="{527EAA18-66ED-4787-AA8A-7DA4A04429AD}" srcOrd="2" destOrd="0" presId="urn:microsoft.com/office/officeart/2018/2/layout/IconLabelDescriptionList"/>
    <dgm:cxn modelId="{537ADA75-1FED-4D8F-B741-95EE48C6FC19}" type="presParOf" srcId="{73171D7E-ABCD-4833-8BB3-D8122C1435CD}" destId="{1B7DEE64-A45E-437E-B623-42B37D6A4F96}" srcOrd="3" destOrd="0" presId="urn:microsoft.com/office/officeart/2018/2/layout/IconLabelDescriptionList"/>
    <dgm:cxn modelId="{B8640EE3-48F1-4ECC-89C5-81C999C9A4AD}" type="presParOf" srcId="{73171D7E-ABCD-4833-8BB3-D8122C1435CD}" destId="{A2F9F955-BF1E-4EDD-87C6-3FF06F8F022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648D8B1-E579-472C-9490-4325C468ADC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C397581-9FFE-4B89-9052-C121E010D144}">
      <dgm:prSet/>
      <dgm:spPr/>
      <dgm:t>
        <a:bodyPr/>
        <a:lstStyle/>
        <a:p>
          <a:r>
            <a:rPr lang="en-US" dirty="0"/>
            <a:t>We have used code </a:t>
          </a:r>
          <a:r>
            <a:rPr lang="en-US" dirty="0" err="1"/>
            <a:t>similiar</a:t>
          </a:r>
          <a:r>
            <a:rPr lang="en-US" dirty="0"/>
            <a:t> to the one used in GPU analysis but instead of changing the block size and grid size we have changed the Matrix sizes and also include the code so that same multiplication is executed in CPU as well.</a:t>
          </a:r>
        </a:p>
      </dgm:t>
    </dgm:pt>
    <dgm:pt modelId="{B5A3026A-B5C8-4735-A106-70B0DFDAA0C1}" type="parTrans" cxnId="{9185E739-6E9D-4688-A632-6E8679AD5A5A}">
      <dgm:prSet/>
      <dgm:spPr/>
      <dgm:t>
        <a:bodyPr/>
        <a:lstStyle/>
        <a:p>
          <a:endParaRPr lang="en-US"/>
        </a:p>
      </dgm:t>
    </dgm:pt>
    <dgm:pt modelId="{5D13C51C-401A-4830-9971-FADCA12863B7}" type="sibTrans" cxnId="{9185E739-6E9D-4688-A632-6E8679AD5A5A}">
      <dgm:prSet/>
      <dgm:spPr/>
      <dgm:t>
        <a:bodyPr/>
        <a:lstStyle/>
        <a:p>
          <a:endParaRPr lang="en-US"/>
        </a:p>
      </dgm:t>
    </dgm:pt>
    <dgm:pt modelId="{BA9B83CF-F42E-4421-AFEA-C5D9EAAD3021}">
      <dgm:prSet/>
      <dgm:spPr/>
      <dgm:t>
        <a:bodyPr/>
        <a:lstStyle/>
        <a:p>
          <a:r>
            <a:rPr lang="en-US" dirty="0"/>
            <a:t>Here, the input is given from the CPU (Host in this case) and this data is sent to the GPU (Device in this case).</a:t>
          </a:r>
        </a:p>
      </dgm:t>
    </dgm:pt>
    <dgm:pt modelId="{40257D77-9095-4B65-B605-9E2D6A935370}" type="parTrans" cxnId="{9EF99BBD-A456-43AA-A7B9-39168526F33A}">
      <dgm:prSet/>
      <dgm:spPr/>
      <dgm:t>
        <a:bodyPr/>
        <a:lstStyle/>
        <a:p>
          <a:endParaRPr lang="en-US"/>
        </a:p>
      </dgm:t>
    </dgm:pt>
    <dgm:pt modelId="{933A13FB-8904-4036-A676-B3D03F6D6ABC}" type="sibTrans" cxnId="{9EF99BBD-A456-43AA-A7B9-39168526F33A}">
      <dgm:prSet/>
      <dgm:spPr/>
      <dgm:t>
        <a:bodyPr/>
        <a:lstStyle/>
        <a:p>
          <a:endParaRPr lang="en-US"/>
        </a:p>
      </dgm:t>
    </dgm:pt>
    <dgm:pt modelId="{81F18027-03D5-4257-AE9D-5CC9FEDF1C04}">
      <dgm:prSet/>
      <dgm:spPr/>
      <dgm:t>
        <a:bodyPr/>
        <a:lstStyle/>
        <a:p>
          <a:r>
            <a:rPr lang="en-US"/>
            <a:t>The Device starts implementing the matrix multiplication using parallel computing from the data acquired from the Host and after computation sends the data back to the host.</a:t>
          </a:r>
        </a:p>
      </dgm:t>
    </dgm:pt>
    <dgm:pt modelId="{778630B1-912F-4149-B2AF-46DD6D51D7B0}" type="parTrans" cxnId="{E87E9FE8-8C9A-4142-AF59-5609A20D9AE0}">
      <dgm:prSet/>
      <dgm:spPr/>
      <dgm:t>
        <a:bodyPr/>
        <a:lstStyle/>
        <a:p>
          <a:endParaRPr lang="en-US"/>
        </a:p>
      </dgm:t>
    </dgm:pt>
    <dgm:pt modelId="{A89699AB-2F9B-43AB-A3E6-AF42404188D6}" type="sibTrans" cxnId="{E87E9FE8-8C9A-4142-AF59-5609A20D9AE0}">
      <dgm:prSet/>
      <dgm:spPr/>
      <dgm:t>
        <a:bodyPr/>
        <a:lstStyle/>
        <a:p>
          <a:endParaRPr lang="en-US"/>
        </a:p>
      </dgm:t>
    </dgm:pt>
    <dgm:pt modelId="{E56D8875-AFBC-4221-A028-E831D8C389FE}">
      <dgm:prSet/>
      <dgm:spPr/>
      <dgm:t>
        <a:bodyPr/>
        <a:lstStyle/>
        <a:p>
          <a:r>
            <a:rPr lang="en-US"/>
            <a:t>Meanwhile, the Host also performs the computation sequentially and generates output. After receiving the result from Device (GPU), both the results are checked and if they match, the output is generated along with their execution time. </a:t>
          </a:r>
        </a:p>
      </dgm:t>
    </dgm:pt>
    <dgm:pt modelId="{11EB56E3-1C93-43B5-97C4-F390D32B3342}" type="parTrans" cxnId="{A575B25A-A60B-4B11-A454-ADEC977DB70A}">
      <dgm:prSet/>
      <dgm:spPr/>
      <dgm:t>
        <a:bodyPr/>
        <a:lstStyle/>
        <a:p>
          <a:endParaRPr lang="en-US"/>
        </a:p>
      </dgm:t>
    </dgm:pt>
    <dgm:pt modelId="{AEA7E27A-1514-44B6-AFE0-41BC7B392AAB}" type="sibTrans" cxnId="{A575B25A-A60B-4B11-A454-ADEC977DB70A}">
      <dgm:prSet/>
      <dgm:spPr/>
      <dgm:t>
        <a:bodyPr/>
        <a:lstStyle/>
        <a:p>
          <a:endParaRPr lang="en-US"/>
        </a:p>
      </dgm:t>
    </dgm:pt>
    <dgm:pt modelId="{C5C5577A-15EB-4E54-99AE-83C78CD34337}" type="pres">
      <dgm:prSet presAssocID="{E648D8B1-E579-472C-9490-4325C468ADC7}" presName="linear" presStyleCnt="0">
        <dgm:presLayoutVars>
          <dgm:animLvl val="lvl"/>
          <dgm:resizeHandles val="exact"/>
        </dgm:presLayoutVars>
      </dgm:prSet>
      <dgm:spPr/>
    </dgm:pt>
    <dgm:pt modelId="{57651D25-8C01-4697-9462-3CCB0F0B055C}" type="pres">
      <dgm:prSet presAssocID="{CC397581-9FFE-4B89-9052-C121E010D144}" presName="parentText" presStyleLbl="node1" presStyleIdx="0" presStyleCnt="4">
        <dgm:presLayoutVars>
          <dgm:chMax val="0"/>
          <dgm:bulletEnabled val="1"/>
        </dgm:presLayoutVars>
      </dgm:prSet>
      <dgm:spPr/>
    </dgm:pt>
    <dgm:pt modelId="{51F9EB1A-CB9B-4C11-9B75-09646D3218E5}" type="pres">
      <dgm:prSet presAssocID="{5D13C51C-401A-4830-9971-FADCA12863B7}" presName="spacer" presStyleCnt="0"/>
      <dgm:spPr/>
    </dgm:pt>
    <dgm:pt modelId="{CD5EB90D-0321-4A4D-9C4C-98EA5757D0B6}" type="pres">
      <dgm:prSet presAssocID="{BA9B83CF-F42E-4421-AFEA-C5D9EAAD3021}" presName="parentText" presStyleLbl="node1" presStyleIdx="1" presStyleCnt="4">
        <dgm:presLayoutVars>
          <dgm:chMax val="0"/>
          <dgm:bulletEnabled val="1"/>
        </dgm:presLayoutVars>
      </dgm:prSet>
      <dgm:spPr/>
    </dgm:pt>
    <dgm:pt modelId="{557E686C-A170-4A80-9F21-FC287FDE0563}" type="pres">
      <dgm:prSet presAssocID="{933A13FB-8904-4036-A676-B3D03F6D6ABC}" presName="spacer" presStyleCnt="0"/>
      <dgm:spPr/>
    </dgm:pt>
    <dgm:pt modelId="{069734ED-C21E-485A-87AF-5A407A6CF024}" type="pres">
      <dgm:prSet presAssocID="{81F18027-03D5-4257-AE9D-5CC9FEDF1C04}" presName="parentText" presStyleLbl="node1" presStyleIdx="2" presStyleCnt="4">
        <dgm:presLayoutVars>
          <dgm:chMax val="0"/>
          <dgm:bulletEnabled val="1"/>
        </dgm:presLayoutVars>
      </dgm:prSet>
      <dgm:spPr/>
    </dgm:pt>
    <dgm:pt modelId="{75F2A85C-909F-466D-80DD-13C990AD1400}" type="pres">
      <dgm:prSet presAssocID="{A89699AB-2F9B-43AB-A3E6-AF42404188D6}" presName="spacer" presStyleCnt="0"/>
      <dgm:spPr/>
    </dgm:pt>
    <dgm:pt modelId="{196B98DB-C380-4924-948C-C0B29BC9F5E4}" type="pres">
      <dgm:prSet presAssocID="{E56D8875-AFBC-4221-A028-E831D8C389FE}" presName="parentText" presStyleLbl="node1" presStyleIdx="3" presStyleCnt="4">
        <dgm:presLayoutVars>
          <dgm:chMax val="0"/>
          <dgm:bulletEnabled val="1"/>
        </dgm:presLayoutVars>
      </dgm:prSet>
      <dgm:spPr/>
    </dgm:pt>
  </dgm:ptLst>
  <dgm:cxnLst>
    <dgm:cxn modelId="{B2C97713-0593-4F30-AE7A-ADCDDAC8CE52}" type="presOf" srcId="{81F18027-03D5-4257-AE9D-5CC9FEDF1C04}" destId="{069734ED-C21E-485A-87AF-5A407A6CF024}" srcOrd="0" destOrd="0" presId="urn:microsoft.com/office/officeart/2005/8/layout/vList2"/>
    <dgm:cxn modelId="{9185E739-6E9D-4688-A632-6E8679AD5A5A}" srcId="{E648D8B1-E579-472C-9490-4325C468ADC7}" destId="{CC397581-9FFE-4B89-9052-C121E010D144}" srcOrd="0" destOrd="0" parTransId="{B5A3026A-B5C8-4735-A106-70B0DFDAA0C1}" sibTransId="{5D13C51C-401A-4830-9971-FADCA12863B7}"/>
    <dgm:cxn modelId="{AD09DD3E-B59C-4014-86F0-9B7B4CF5E31F}" type="presOf" srcId="{CC397581-9FFE-4B89-9052-C121E010D144}" destId="{57651D25-8C01-4697-9462-3CCB0F0B055C}" srcOrd="0" destOrd="0" presId="urn:microsoft.com/office/officeart/2005/8/layout/vList2"/>
    <dgm:cxn modelId="{01402255-3394-4AD4-93D8-D34A07C166DA}" type="presOf" srcId="{BA9B83CF-F42E-4421-AFEA-C5D9EAAD3021}" destId="{CD5EB90D-0321-4A4D-9C4C-98EA5757D0B6}" srcOrd="0" destOrd="0" presId="urn:microsoft.com/office/officeart/2005/8/layout/vList2"/>
    <dgm:cxn modelId="{AFAE8956-9345-4F25-BF94-EEF29E4AAF9F}" type="presOf" srcId="{E56D8875-AFBC-4221-A028-E831D8C389FE}" destId="{196B98DB-C380-4924-948C-C0B29BC9F5E4}" srcOrd="0" destOrd="0" presId="urn:microsoft.com/office/officeart/2005/8/layout/vList2"/>
    <dgm:cxn modelId="{A575B25A-A60B-4B11-A454-ADEC977DB70A}" srcId="{E648D8B1-E579-472C-9490-4325C468ADC7}" destId="{E56D8875-AFBC-4221-A028-E831D8C389FE}" srcOrd="3" destOrd="0" parTransId="{11EB56E3-1C93-43B5-97C4-F390D32B3342}" sibTransId="{AEA7E27A-1514-44B6-AFE0-41BC7B392AAB}"/>
    <dgm:cxn modelId="{50196F84-1991-46A7-ACF6-F1413597C9F5}" type="presOf" srcId="{E648D8B1-E579-472C-9490-4325C468ADC7}" destId="{C5C5577A-15EB-4E54-99AE-83C78CD34337}" srcOrd="0" destOrd="0" presId="urn:microsoft.com/office/officeart/2005/8/layout/vList2"/>
    <dgm:cxn modelId="{9EF99BBD-A456-43AA-A7B9-39168526F33A}" srcId="{E648D8B1-E579-472C-9490-4325C468ADC7}" destId="{BA9B83CF-F42E-4421-AFEA-C5D9EAAD3021}" srcOrd="1" destOrd="0" parTransId="{40257D77-9095-4B65-B605-9E2D6A935370}" sibTransId="{933A13FB-8904-4036-A676-B3D03F6D6ABC}"/>
    <dgm:cxn modelId="{E87E9FE8-8C9A-4142-AF59-5609A20D9AE0}" srcId="{E648D8B1-E579-472C-9490-4325C468ADC7}" destId="{81F18027-03D5-4257-AE9D-5CC9FEDF1C04}" srcOrd="2" destOrd="0" parTransId="{778630B1-912F-4149-B2AF-46DD6D51D7B0}" sibTransId="{A89699AB-2F9B-43AB-A3E6-AF42404188D6}"/>
    <dgm:cxn modelId="{A98C46AB-D623-4AFE-B029-F5F7EF762D5A}" type="presParOf" srcId="{C5C5577A-15EB-4E54-99AE-83C78CD34337}" destId="{57651D25-8C01-4697-9462-3CCB0F0B055C}" srcOrd="0" destOrd="0" presId="urn:microsoft.com/office/officeart/2005/8/layout/vList2"/>
    <dgm:cxn modelId="{98623CDA-634F-4EE2-B5EA-A6F7A837B584}" type="presParOf" srcId="{C5C5577A-15EB-4E54-99AE-83C78CD34337}" destId="{51F9EB1A-CB9B-4C11-9B75-09646D3218E5}" srcOrd="1" destOrd="0" presId="urn:microsoft.com/office/officeart/2005/8/layout/vList2"/>
    <dgm:cxn modelId="{5F4CC573-E926-4C03-813C-1391CFB38FFE}" type="presParOf" srcId="{C5C5577A-15EB-4E54-99AE-83C78CD34337}" destId="{CD5EB90D-0321-4A4D-9C4C-98EA5757D0B6}" srcOrd="2" destOrd="0" presId="urn:microsoft.com/office/officeart/2005/8/layout/vList2"/>
    <dgm:cxn modelId="{3EE30C77-1CB7-4C2D-98B0-1C76212C85D6}" type="presParOf" srcId="{C5C5577A-15EB-4E54-99AE-83C78CD34337}" destId="{557E686C-A170-4A80-9F21-FC287FDE0563}" srcOrd="3" destOrd="0" presId="urn:microsoft.com/office/officeart/2005/8/layout/vList2"/>
    <dgm:cxn modelId="{91A88469-450C-4217-A535-00B46519BE01}" type="presParOf" srcId="{C5C5577A-15EB-4E54-99AE-83C78CD34337}" destId="{069734ED-C21E-485A-87AF-5A407A6CF024}" srcOrd="4" destOrd="0" presId="urn:microsoft.com/office/officeart/2005/8/layout/vList2"/>
    <dgm:cxn modelId="{8EDB3E09-5386-4F6D-B5F8-3AB99D4E3275}" type="presParOf" srcId="{C5C5577A-15EB-4E54-99AE-83C78CD34337}" destId="{75F2A85C-909F-466D-80DD-13C990AD1400}" srcOrd="5" destOrd="0" presId="urn:microsoft.com/office/officeart/2005/8/layout/vList2"/>
    <dgm:cxn modelId="{3283B54D-B32A-4653-A457-232D9626AEAD}" type="presParOf" srcId="{C5C5577A-15EB-4E54-99AE-83C78CD34337}" destId="{196B98DB-C380-4924-948C-C0B29BC9F5E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206CFE-6536-4732-A90C-D21CF27BFB3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01B9C93-960C-49C6-83D9-470AAA28C16F}">
      <dgm:prSet/>
      <dgm:spPr/>
      <dgm:t>
        <a:bodyPr/>
        <a:lstStyle/>
        <a:p>
          <a:pPr>
            <a:lnSpc>
              <a:spcPct val="100000"/>
            </a:lnSpc>
          </a:pPr>
          <a:r>
            <a:rPr lang="en-US"/>
            <a:t>Native AMD GPU works for implementing Standalone GPU projects but needs a lot of roundabouts to use heterogenous systems.</a:t>
          </a:r>
        </a:p>
      </dgm:t>
    </dgm:pt>
    <dgm:pt modelId="{D7057AF3-4C01-470B-BB20-FFBBD82CDB94}" type="parTrans" cxnId="{80322B32-E1FD-40DF-ADCC-05155234D3B2}">
      <dgm:prSet/>
      <dgm:spPr/>
      <dgm:t>
        <a:bodyPr/>
        <a:lstStyle/>
        <a:p>
          <a:endParaRPr lang="en-US"/>
        </a:p>
      </dgm:t>
    </dgm:pt>
    <dgm:pt modelId="{EA509D31-D672-4EB3-8B30-542CEBDFA9D0}" type="sibTrans" cxnId="{80322B32-E1FD-40DF-ADCC-05155234D3B2}">
      <dgm:prSet/>
      <dgm:spPr/>
      <dgm:t>
        <a:bodyPr/>
        <a:lstStyle/>
        <a:p>
          <a:endParaRPr lang="en-US"/>
        </a:p>
      </dgm:t>
    </dgm:pt>
    <dgm:pt modelId="{531B33CF-ABF3-4D9F-85E7-448F4F1C1843}">
      <dgm:prSet/>
      <dgm:spPr/>
      <dgm:t>
        <a:bodyPr/>
        <a:lstStyle/>
        <a:p>
          <a:pPr>
            <a:lnSpc>
              <a:spcPct val="100000"/>
            </a:lnSpc>
          </a:pPr>
          <a:r>
            <a:rPr lang="en-US"/>
            <a:t>We also tried to use Accelergy and Timeloop extensions but faced challenges on integrating them with gem5.</a:t>
          </a:r>
        </a:p>
      </dgm:t>
    </dgm:pt>
    <dgm:pt modelId="{8BC622C7-9CD4-41C1-9371-F2ECD9C3B018}" type="parTrans" cxnId="{FF83D63D-6F8A-4B11-9A4C-413AAAF287F4}">
      <dgm:prSet/>
      <dgm:spPr/>
      <dgm:t>
        <a:bodyPr/>
        <a:lstStyle/>
        <a:p>
          <a:endParaRPr lang="en-US"/>
        </a:p>
      </dgm:t>
    </dgm:pt>
    <dgm:pt modelId="{7BD17AF6-C799-49C3-A003-3935F119AAE3}" type="sibTrans" cxnId="{FF83D63D-6F8A-4B11-9A4C-413AAAF287F4}">
      <dgm:prSet/>
      <dgm:spPr/>
      <dgm:t>
        <a:bodyPr/>
        <a:lstStyle/>
        <a:p>
          <a:endParaRPr lang="en-US"/>
        </a:p>
      </dgm:t>
    </dgm:pt>
    <dgm:pt modelId="{ECC4D429-A330-41E0-AB7A-611BEE91B2F8}" type="pres">
      <dgm:prSet presAssocID="{86206CFE-6536-4732-A90C-D21CF27BFB3B}" presName="root" presStyleCnt="0">
        <dgm:presLayoutVars>
          <dgm:dir/>
          <dgm:resizeHandles val="exact"/>
        </dgm:presLayoutVars>
      </dgm:prSet>
      <dgm:spPr/>
    </dgm:pt>
    <dgm:pt modelId="{006A4ACB-5AE7-47D0-95F2-FF5517829219}" type="pres">
      <dgm:prSet presAssocID="{B01B9C93-960C-49C6-83D9-470AAA28C16F}" presName="compNode" presStyleCnt="0"/>
      <dgm:spPr/>
    </dgm:pt>
    <dgm:pt modelId="{491CEF18-75C8-4D4F-87AB-58109CD7BB56}" type="pres">
      <dgm:prSet presAssocID="{B01B9C93-960C-49C6-83D9-470AAA28C16F}" presName="bgRect" presStyleLbl="bgShp" presStyleIdx="0" presStyleCnt="2"/>
      <dgm:spPr/>
    </dgm:pt>
    <dgm:pt modelId="{0066509D-2746-4FB4-8DF6-E16EAB6C6DF2}" type="pres">
      <dgm:prSet presAssocID="{B01B9C93-960C-49C6-83D9-470AAA28C16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F2CBDC5E-5C67-418F-BC54-388A76AE8640}" type="pres">
      <dgm:prSet presAssocID="{B01B9C93-960C-49C6-83D9-470AAA28C16F}" presName="spaceRect" presStyleCnt="0"/>
      <dgm:spPr/>
    </dgm:pt>
    <dgm:pt modelId="{A28B433B-2987-4474-8215-74B1401ED4D4}" type="pres">
      <dgm:prSet presAssocID="{B01B9C93-960C-49C6-83D9-470AAA28C16F}" presName="parTx" presStyleLbl="revTx" presStyleIdx="0" presStyleCnt="2">
        <dgm:presLayoutVars>
          <dgm:chMax val="0"/>
          <dgm:chPref val="0"/>
        </dgm:presLayoutVars>
      </dgm:prSet>
      <dgm:spPr/>
    </dgm:pt>
    <dgm:pt modelId="{E5423C67-F4E6-49FA-81B1-E60F11A222B2}" type="pres">
      <dgm:prSet presAssocID="{EA509D31-D672-4EB3-8B30-542CEBDFA9D0}" presName="sibTrans" presStyleCnt="0"/>
      <dgm:spPr/>
    </dgm:pt>
    <dgm:pt modelId="{3FD294FF-151E-4DEB-A0BB-4DF43DD3C823}" type="pres">
      <dgm:prSet presAssocID="{531B33CF-ABF3-4D9F-85E7-448F4F1C1843}" presName="compNode" presStyleCnt="0"/>
      <dgm:spPr/>
    </dgm:pt>
    <dgm:pt modelId="{5EFE0567-5AC5-47A0-8B97-DB4EE4BB69D6}" type="pres">
      <dgm:prSet presAssocID="{531B33CF-ABF3-4D9F-85E7-448F4F1C1843}" presName="bgRect" presStyleLbl="bgShp" presStyleIdx="1" presStyleCnt="2"/>
      <dgm:spPr/>
    </dgm:pt>
    <dgm:pt modelId="{5144EFA2-956F-4195-A95B-485B649F80D9}" type="pres">
      <dgm:prSet presAssocID="{531B33CF-ABF3-4D9F-85E7-448F4F1C184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ximize"/>
        </a:ext>
      </dgm:extLst>
    </dgm:pt>
    <dgm:pt modelId="{2AB9F2FD-233B-4D59-B6E7-1ED05286111E}" type="pres">
      <dgm:prSet presAssocID="{531B33CF-ABF3-4D9F-85E7-448F4F1C1843}" presName="spaceRect" presStyleCnt="0"/>
      <dgm:spPr/>
    </dgm:pt>
    <dgm:pt modelId="{9A8F04FD-56DC-4978-9B4A-8648883A622A}" type="pres">
      <dgm:prSet presAssocID="{531B33CF-ABF3-4D9F-85E7-448F4F1C1843}" presName="parTx" presStyleLbl="revTx" presStyleIdx="1" presStyleCnt="2">
        <dgm:presLayoutVars>
          <dgm:chMax val="0"/>
          <dgm:chPref val="0"/>
        </dgm:presLayoutVars>
      </dgm:prSet>
      <dgm:spPr/>
    </dgm:pt>
  </dgm:ptLst>
  <dgm:cxnLst>
    <dgm:cxn modelId="{80322B32-E1FD-40DF-ADCC-05155234D3B2}" srcId="{86206CFE-6536-4732-A90C-D21CF27BFB3B}" destId="{B01B9C93-960C-49C6-83D9-470AAA28C16F}" srcOrd="0" destOrd="0" parTransId="{D7057AF3-4C01-470B-BB20-FFBBD82CDB94}" sibTransId="{EA509D31-D672-4EB3-8B30-542CEBDFA9D0}"/>
    <dgm:cxn modelId="{FF83D63D-6F8A-4B11-9A4C-413AAAF287F4}" srcId="{86206CFE-6536-4732-A90C-D21CF27BFB3B}" destId="{531B33CF-ABF3-4D9F-85E7-448F4F1C1843}" srcOrd="1" destOrd="0" parTransId="{8BC622C7-9CD4-41C1-9371-F2ECD9C3B018}" sibTransId="{7BD17AF6-C799-49C3-A003-3935F119AAE3}"/>
    <dgm:cxn modelId="{A80B3095-B3AA-4265-9406-90596ACEA95B}" type="presOf" srcId="{86206CFE-6536-4732-A90C-D21CF27BFB3B}" destId="{ECC4D429-A330-41E0-AB7A-611BEE91B2F8}" srcOrd="0" destOrd="0" presId="urn:microsoft.com/office/officeart/2018/2/layout/IconVerticalSolidList"/>
    <dgm:cxn modelId="{5C84E3B0-6F6E-4880-AAFF-2BC94ABDEE3C}" type="presOf" srcId="{531B33CF-ABF3-4D9F-85E7-448F4F1C1843}" destId="{9A8F04FD-56DC-4978-9B4A-8648883A622A}" srcOrd="0" destOrd="0" presId="urn:microsoft.com/office/officeart/2018/2/layout/IconVerticalSolidList"/>
    <dgm:cxn modelId="{6298EAF3-31EE-4851-A9BE-7496B807220C}" type="presOf" srcId="{B01B9C93-960C-49C6-83D9-470AAA28C16F}" destId="{A28B433B-2987-4474-8215-74B1401ED4D4}" srcOrd="0" destOrd="0" presId="urn:microsoft.com/office/officeart/2018/2/layout/IconVerticalSolidList"/>
    <dgm:cxn modelId="{3975F2B0-6EA9-4F51-832E-6E333E6F6451}" type="presParOf" srcId="{ECC4D429-A330-41E0-AB7A-611BEE91B2F8}" destId="{006A4ACB-5AE7-47D0-95F2-FF5517829219}" srcOrd="0" destOrd="0" presId="urn:microsoft.com/office/officeart/2018/2/layout/IconVerticalSolidList"/>
    <dgm:cxn modelId="{6B7755BA-DD3C-4C64-BD9E-6ADACF0FC7D6}" type="presParOf" srcId="{006A4ACB-5AE7-47D0-95F2-FF5517829219}" destId="{491CEF18-75C8-4D4F-87AB-58109CD7BB56}" srcOrd="0" destOrd="0" presId="urn:microsoft.com/office/officeart/2018/2/layout/IconVerticalSolidList"/>
    <dgm:cxn modelId="{B6D0830F-0EF2-42CA-8604-8CBEECC602C9}" type="presParOf" srcId="{006A4ACB-5AE7-47D0-95F2-FF5517829219}" destId="{0066509D-2746-4FB4-8DF6-E16EAB6C6DF2}" srcOrd="1" destOrd="0" presId="urn:microsoft.com/office/officeart/2018/2/layout/IconVerticalSolidList"/>
    <dgm:cxn modelId="{024B4B46-D258-4580-8FAD-01996BA65342}" type="presParOf" srcId="{006A4ACB-5AE7-47D0-95F2-FF5517829219}" destId="{F2CBDC5E-5C67-418F-BC54-388A76AE8640}" srcOrd="2" destOrd="0" presId="urn:microsoft.com/office/officeart/2018/2/layout/IconVerticalSolidList"/>
    <dgm:cxn modelId="{83ACE52B-404E-4F8F-9F89-6C7C2DF7F73E}" type="presParOf" srcId="{006A4ACB-5AE7-47D0-95F2-FF5517829219}" destId="{A28B433B-2987-4474-8215-74B1401ED4D4}" srcOrd="3" destOrd="0" presId="urn:microsoft.com/office/officeart/2018/2/layout/IconVerticalSolidList"/>
    <dgm:cxn modelId="{E7E5228F-C236-4CC2-90CE-566A4EF10AE6}" type="presParOf" srcId="{ECC4D429-A330-41E0-AB7A-611BEE91B2F8}" destId="{E5423C67-F4E6-49FA-81B1-E60F11A222B2}" srcOrd="1" destOrd="0" presId="urn:microsoft.com/office/officeart/2018/2/layout/IconVerticalSolidList"/>
    <dgm:cxn modelId="{77802EBF-28D4-465A-AB7F-22B2E0BBBF54}" type="presParOf" srcId="{ECC4D429-A330-41E0-AB7A-611BEE91B2F8}" destId="{3FD294FF-151E-4DEB-A0BB-4DF43DD3C823}" srcOrd="2" destOrd="0" presId="urn:microsoft.com/office/officeart/2018/2/layout/IconVerticalSolidList"/>
    <dgm:cxn modelId="{90478C5E-D9AB-4694-9966-3EE442CF4034}" type="presParOf" srcId="{3FD294FF-151E-4DEB-A0BB-4DF43DD3C823}" destId="{5EFE0567-5AC5-47A0-8B97-DB4EE4BB69D6}" srcOrd="0" destOrd="0" presId="urn:microsoft.com/office/officeart/2018/2/layout/IconVerticalSolidList"/>
    <dgm:cxn modelId="{33CB098F-1613-4407-9018-9E337E6292BF}" type="presParOf" srcId="{3FD294FF-151E-4DEB-A0BB-4DF43DD3C823}" destId="{5144EFA2-956F-4195-A95B-485B649F80D9}" srcOrd="1" destOrd="0" presId="urn:microsoft.com/office/officeart/2018/2/layout/IconVerticalSolidList"/>
    <dgm:cxn modelId="{E1339DC8-4A48-4BD9-8301-6EA1E4DE4D25}" type="presParOf" srcId="{3FD294FF-151E-4DEB-A0BB-4DF43DD3C823}" destId="{2AB9F2FD-233B-4D59-B6E7-1ED05286111E}" srcOrd="2" destOrd="0" presId="urn:microsoft.com/office/officeart/2018/2/layout/IconVerticalSolidList"/>
    <dgm:cxn modelId="{D7CC7CEB-66A0-490D-93B6-358D215009BF}" type="presParOf" srcId="{3FD294FF-151E-4DEB-A0BB-4DF43DD3C823}" destId="{9A8F04FD-56DC-4978-9B4A-8648883A622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E30811-D5F8-4D39-BD5B-B5EF5835BC0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8550AFC-7989-47E0-B5B4-74CA0CD1625F}">
      <dgm:prSet/>
      <dgm:spPr/>
      <dgm:t>
        <a:bodyPr/>
        <a:lstStyle/>
        <a:p>
          <a:pPr>
            <a:lnSpc>
              <a:spcPct val="100000"/>
            </a:lnSpc>
          </a:pPr>
          <a:r>
            <a:rPr lang="en-US"/>
            <a:t>We have decided to work solely on the Performance Analysis as the extensions needed for Energy analysis needs a lot of customizations.</a:t>
          </a:r>
        </a:p>
      </dgm:t>
    </dgm:pt>
    <dgm:pt modelId="{A5D04193-2267-4ED4-BE09-EBE1F7770A42}" type="parTrans" cxnId="{5714C910-FA94-4111-9FFB-D2BD107085EF}">
      <dgm:prSet/>
      <dgm:spPr/>
      <dgm:t>
        <a:bodyPr/>
        <a:lstStyle/>
        <a:p>
          <a:endParaRPr lang="en-US"/>
        </a:p>
      </dgm:t>
    </dgm:pt>
    <dgm:pt modelId="{60855B93-B538-483F-B8FF-51DE41FBA3DD}" type="sibTrans" cxnId="{5714C910-FA94-4111-9FFB-D2BD107085EF}">
      <dgm:prSet/>
      <dgm:spPr/>
      <dgm:t>
        <a:bodyPr/>
        <a:lstStyle/>
        <a:p>
          <a:endParaRPr lang="en-US"/>
        </a:p>
      </dgm:t>
    </dgm:pt>
    <dgm:pt modelId="{AC5E3690-A1DB-4165-8369-F4827ECF2AA7}">
      <dgm:prSet/>
      <dgm:spPr/>
      <dgm:t>
        <a:bodyPr/>
        <a:lstStyle/>
        <a:p>
          <a:pPr>
            <a:lnSpc>
              <a:spcPct val="100000"/>
            </a:lnSpc>
          </a:pPr>
          <a:r>
            <a:rPr lang="en-US"/>
            <a:t>We have implemented performance analysis on CPU, GPU and CPU-GPU systems using Matrix multiplication and Matrix addition.</a:t>
          </a:r>
        </a:p>
      </dgm:t>
    </dgm:pt>
    <dgm:pt modelId="{CA49F6E9-79FD-468C-A69A-63FD5276E473}" type="parTrans" cxnId="{5310B44E-DE74-4127-B797-3B782078989C}">
      <dgm:prSet/>
      <dgm:spPr/>
      <dgm:t>
        <a:bodyPr/>
        <a:lstStyle/>
        <a:p>
          <a:endParaRPr lang="en-US"/>
        </a:p>
      </dgm:t>
    </dgm:pt>
    <dgm:pt modelId="{48E1F229-7828-4005-ACEF-307C5ADC38A0}" type="sibTrans" cxnId="{5310B44E-DE74-4127-B797-3B782078989C}">
      <dgm:prSet/>
      <dgm:spPr/>
      <dgm:t>
        <a:bodyPr/>
        <a:lstStyle/>
        <a:p>
          <a:endParaRPr lang="en-US"/>
        </a:p>
      </dgm:t>
    </dgm:pt>
    <dgm:pt modelId="{B174FC5E-AEC8-444E-BACD-B4555B1C031C}">
      <dgm:prSet/>
      <dgm:spPr/>
      <dgm:t>
        <a:bodyPr/>
        <a:lstStyle/>
        <a:p>
          <a:pPr>
            <a:lnSpc>
              <a:spcPct val="100000"/>
            </a:lnSpc>
          </a:pPr>
          <a:r>
            <a:rPr lang="en-US"/>
            <a:t>We have used GEM5 for CPU and CUDA for GPU and CPU-GPU simulations.</a:t>
          </a:r>
        </a:p>
      </dgm:t>
    </dgm:pt>
    <dgm:pt modelId="{FE765615-7555-4ED9-9C61-9B712E8E8DE7}" type="parTrans" cxnId="{B9FED974-2AC9-4188-BA8B-C0C0A3D5FBE4}">
      <dgm:prSet/>
      <dgm:spPr/>
      <dgm:t>
        <a:bodyPr/>
        <a:lstStyle/>
        <a:p>
          <a:endParaRPr lang="en-US"/>
        </a:p>
      </dgm:t>
    </dgm:pt>
    <dgm:pt modelId="{CF5BDE37-5C44-4A48-AD1A-80BAD5DFCAE0}" type="sibTrans" cxnId="{B9FED974-2AC9-4188-BA8B-C0C0A3D5FBE4}">
      <dgm:prSet/>
      <dgm:spPr/>
      <dgm:t>
        <a:bodyPr/>
        <a:lstStyle/>
        <a:p>
          <a:endParaRPr lang="en-US"/>
        </a:p>
      </dgm:t>
    </dgm:pt>
    <dgm:pt modelId="{C0408B7D-9587-43B8-A7A3-91C5F684B654}" type="pres">
      <dgm:prSet presAssocID="{D9E30811-D5F8-4D39-BD5B-B5EF5835BC09}" presName="root" presStyleCnt="0">
        <dgm:presLayoutVars>
          <dgm:dir/>
          <dgm:resizeHandles val="exact"/>
        </dgm:presLayoutVars>
      </dgm:prSet>
      <dgm:spPr/>
    </dgm:pt>
    <dgm:pt modelId="{A42B89D4-4314-4942-B58F-01E294794E75}" type="pres">
      <dgm:prSet presAssocID="{18550AFC-7989-47E0-B5B4-74CA0CD1625F}" presName="compNode" presStyleCnt="0"/>
      <dgm:spPr/>
    </dgm:pt>
    <dgm:pt modelId="{2C4DD3E7-F343-47C0-A7C6-19E78D87BDB1}" type="pres">
      <dgm:prSet presAssocID="{18550AFC-7989-47E0-B5B4-74CA0CD1625F}" presName="bgRect" presStyleLbl="bgShp" presStyleIdx="0" presStyleCnt="3"/>
      <dgm:spPr/>
    </dgm:pt>
    <dgm:pt modelId="{4CC37EB7-A23F-4AD1-863F-D6AFB798B72A}" type="pres">
      <dgm:prSet presAssocID="{18550AFC-7989-47E0-B5B4-74CA0CD162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bulb"/>
        </a:ext>
      </dgm:extLst>
    </dgm:pt>
    <dgm:pt modelId="{7D30BCB7-D90D-4BBE-8473-171B67464FD7}" type="pres">
      <dgm:prSet presAssocID="{18550AFC-7989-47E0-B5B4-74CA0CD1625F}" presName="spaceRect" presStyleCnt="0"/>
      <dgm:spPr/>
    </dgm:pt>
    <dgm:pt modelId="{554DBB1F-A5E9-42F6-AD75-A00CCC48DD06}" type="pres">
      <dgm:prSet presAssocID="{18550AFC-7989-47E0-B5B4-74CA0CD1625F}" presName="parTx" presStyleLbl="revTx" presStyleIdx="0" presStyleCnt="3">
        <dgm:presLayoutVars>
          <dgm:chMax val="0"/>
          <dgm:chPref val="0"/>
        </dgm:presLayoutVars>
      </dgm:prSet>
      <dgm:spPr/>
    </dgm:pt>
    <dgm:pt modelId="{C5ED586F-CAC2-4DA8-9FC4-DB9DE8DE4C7C}" type="pres">
      <dgm:prSet presAssocID="{60855B93-B538-483F-B8FF-51DE41FBA3DD}" presName="sibTrans" presStyleCnt="0"/>
      <dgm:spPr/>
    </dgm:pt>
    <dgm:pt modelId="{6A0B5297-8F17-427E-9C3B-4ADEC579185E}" type="pres">
      <dgm:prSet presAssocID="{AC5E3690-A1DB-4165-8369-F4827ECF2AA7}" presName="compNode" presStyleCnt="0"/>
      <dgm:spPr/>
    </dgm:pt>
    <dgm:pt modelId="{81A861DE-B130-43CA-BCB7-9607546C37C6}" type="pres">
      <dgm:prSet presAssocID="{AC5E3690-A1DB-4165-8369-F4827ECF2AA7}" presName="bgRect" presStyleLbl="bgShp" presStyleIdx="1" presStyleCnt="3"/>
      <dgm:spPr/>
    </dgm:pt>
    <dgm:pt modelId="{2EF43EC2-A701-43E9-801C-F93ACD3ED51F}" type="pres">
      <dgm:prSet presAssocID="{AC5E3690-A1DB-4165-8369-F4827ECF2AA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BFD1483A-4FA1-4730-B41D-BA97CDAC4D04}" type="pres">
      <dgm:prSet presAssocID="{AC5E3690-A1DB-4165-8369-F4827ECF2AA7}" presName="spaceRect" presStyleCnt="0"/>
      <dgm:spPr/>
    </dgm:pt>
    <dgm:pt modelId="{91B01D65-A39F-45CE-BCEE-D707A61A80E1}" type="pres">
      <dgm:prSet presAssocID="{AC5E3690-A1DB-4165-8369-F4827ECF2AA7}" presName="parTx" presStyleLbl="revTx" presStyleIdx="1" presStyleCnt="3">
        <dgm:presLayoutVars>
          <dgm:chMax val="0"/>
          <dgm:chPref val="0"/>
        </dgm:presLayoutVars>
      </dgm:prSet>
      <dgm:spPr/>
    </dgm:pt>
    <dgm:pt modelId="{ABFD3F41-F04F-4776-A380-93C0480F71C9}" type="pres">
      <dgm:prSet presAssocID="{48E1F229-7828-4005-ACEF-307C5ADC38A0}" presName="sibTrans" presStyleCnt="0"/>
      <dgm:spPr/>
    </dgm:pt>
    <dgm:pt modelId="{244B0294-6904-46A0-AC66-216D5153AEB5}" type="pres">
      <dgm:prSet presAssocID="{B174FC5E-AEC8-444E-BACD-B4555B1C031C}" presName="compNode" presStyleCnt="0"/>
      <dgm:spPr/>
    </dgm:pt>
    <dgm:pt modelId="{5C2AFC77-CA22-4CD4-9D5A-96EBEBA9F7A0}" type="pres">
      <dgm:prSet presAssocID="{B174FC5E-AEC8-444E-BACD-B4555B1C031C}" presName="bgRect" presStyleLbl="bgShp" presStyleIdx="2" presStyleCnt="3"/>
      <dgm:spPr/>
    </dgm:pt>
    <dgm:pt modelId="{B6D1FE51-A6D8-4B63-A338-BEECC22F02F8}" type="pres">
      <dgm:prSet presAssocID="{B174FC5E-AEC8-444E-BACD-B4555B1C03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2FBCC5F2-9D32-418D-A01F-7176B27D4CEB}" type="pres">
      <dgm:prSet presAssocID="{B174FC5E-AEC8-444E-BACD-B4555B1C031C}" presName="spaceRect" presStyleCnt="0"/>
      <dgm:spPr/>
    </dgm:pt>
    <dgm:pt modelId="{93F8E43A-B1AE-4335-91E8-5E603E9ABB2B}" type="pres">
      <dgm:prSet presAssocID="{B174FC5E-AEC8-444E-BACD-B4555B1C031C}" presName="parTx" presStyleLbl="revTx" presStyleIdx="2" presStyleCnt="3">
        <dgm:presLayoutVars>
          <dgm:chMax val="0"/>
          <dgm:chPref val="0"/>
        </dgm:presLayoutVars>
      </dgm:prSet>
      <dgm:spPr/>
    </dgm:pt>
  </dgm:ptLst>
  <dgm:cxnLst>
    <dgm:cxn modelId="{5714C910-FA94-4111-9FFB-D2BD107085EF}" srcId="{D9E30811-D5F8-4D39-BD5B-B5EF5835BC09}" destId="{18550AFC-7989-47E0-B5B4-74CA0CD1625F}" srcOrd="0" destOrd="0" parTransId="{A5D04193-2267-4ED4-BE09-EBE1F7770A42}" sibTransId="{60855B93-B538-483F-B8FF-51DE41FBA3DD}"/>
    <dgm:cxn modelId="{9FD90C17-CB14-4A93-8185-9998CF9E9493}" type="presOf" srcId="{AC5E3690-A1DB-4165-8369-F4827ECF2AA7}" destId="{91B01D65-A39F-45CE-BCEE-D707A61A80E1}" srcOrd="0" destOrd="0" presId="urn:microsoft.com/office/officeart/2018/2/layout/IconVerticalSolidList"/>
    <dgm:cxn modelId="{118FF920-1EC6-473C-B12A-35B31C732BE6}" type="presOf" srcId="{18550AFC-7989-47E0-B5B4-74CA0CD1625F}" destId="{554DBB1F-A5E9-42F6-AD75-A00CCC48DD06}" srcOrd="0" destOrd="0" presId="urn:microsoft.com/office/officeart/2018/2/layout/IconVerticalSolidList"/>
    <dgm:cxn modelId="{5310B44E-DE74-4127-B797-3B782078989C}" srcId="{D9E30811-D5F8-4D39-BD5B-B5EF5835BC09}" destId="{AC5E3690-A1DB-4165-8369-F4827ECF2AA7}" srcOrd="1" destOrd="0" parTransId="{CA49F6E9-79FD-468C-A69A-63FD5276E473}" sibTransId="{48E1F229-7828-4005-ACEF-307C5ADC38A0}"/>
    <dgm:cxn modelId="{B9FED974-2AC9-4188-BA8B-C0C0A3D5FBE4}" srcId="{D9E30811-D5F8-4D39-BD5B-B5EF5835BC09}" destId="{B174FC5E-AEC8-444E-BACD-B4555B1C031C}" srcOrd="2" destOrd="0" parTransId="{FE765615-7555-4ED9-9C61-9B712E8E8DE7}" sibTransId="{CF5BDE37-5C44-4A48-AD1A-80BAD5DFCAE0}"/>
    <dgm:cxn modelId="{1784537D-7F5E-4B32-9D68-E379B6DB7595}" type="presOf" srcId="{B174FC5E-AEC8-444E-BACD-B4555B1C031C}" destId="{93F8E43A-B1AE-4335-91E8-5E603E9ABB2B}" srcOrd="0" destOrd="0" presId="urn:microsoft.com/office/officeart/2018/2/layout/IconVerticalSolidList"/>
    <dgm:cxn modelId="{5E832BE4-FF9A-4712-921D-B3FACC8CA619}" type="presOf" srcId="{D9E30811-D5F8-4D39-BD5B-B5EF5835BC09}" destId="{C0408B7D-9587-43B8-A7A3-91C5F684B654}" srcOrd="0" destOrd="0" presId="urn:microsoft.com/office/officeart/2018/2/layout/IconVerticalSolidList"/>
    <dgm:cxn modelId="{EAC7E3C5-E4B5-4C20-93A2-060072B58490}" type="presParOf" srcId="{C0408B7D-9587-43B8-A7A3-91C5F684B654}" destId="{A42B89D4-4314-4942-B58F-01E294794E75}" srcOrd="0" destOrd="0" presId="urn:microsoft.com/office/officeart/2018/2/layout/IconVerticalSolidList"/>
    <dgm:cxn modelId="{D9E0A568-DE91-475F-87A4-1A37C77B3B75}" type="presParOf" srcId="{A42B89D4-4314-4942-B58F-01E294794E75}" destId="{2C4DD3E7-F343-47C0-A7C6-19E78D87BDB1}" srcOrd="0" destOrd="0" presId="urn:microsoft.com/office/officeart/2018/2/layout/IconVerticalSolidList"/>
    <dgm:cxn modelId="{CA12BF95-0F26-401D-8E9C-A388BAD849D4}" type="presParOf" srcId="{A42B89D4-4314-4942-B58F-01E294794E75}" destId="{4CC37EB7-A23F-4AD1-863F-D6AFB798B72A}" srcOrd="1" destOrd="0" presId="urn:microsoft.com/office/officeart/2018/2/layout/IconVerticalSolidList"/>
    <dgm:cxn modelId="{73DB1065-7158-4354-8164-5BEF5467CFAA}" type="presParOf" srcId="{A42B89D4-4314-4942-B58F-01E294794E75}" destId="{7D30BCB7-D90D-4BBE-8473-171B67464FD7}" srcOrd="2" destOrd="0" presId="urn:microsoft.com/office/officeart/2018/2/layout/IconVerticalSolidList"/>
    <dgm:cxn modelId="{25E51E77-DD60-44B8-ACAA-FAE69996C5B7}" type="presParOf" srcId="{A42B89D4-4314-4942-B58F-01E294794E75}" destId="{554DBB1F-A5E9-42F6-AD75-A00CCC48DD06}" srcOrd="3" destOrd="0" presId="urn:microsoft.com/office/officeart/2018/2/layout/IconVerticalSolidList"/>
    <dgm:cxn modelId="{BC21A22C-C10F-4071-8161-F379CF6C6DB1}" type="presParOf" srcId="{C0408B7D-9587-43B8-A7A3-91C5F684B654}" destId="{C5ED586F-CAC2-4DA8-9FC4-DB9DE8DE4C7C}" srcOrd="1" destOrd="0" presId="urn:microsoft.com/office/officeart/2018/2/layout/IconVerticalSolidList"/>
    <dgm:cxn modelId="{B43A4F7B-3CE3-4AEA-8ECD-A6AD1C34178C}" type="presParOf" srcId="{C0408B7D-9587-43B8-A7A3-91C5F684B654}" destId="{6A0B5297-8F17-427E-9C3B-4ADEC579185E}" srcOrd="2" destOrd="0" presId="urn:microsoft.com/office/officeart/2018/2/layout/IconVerticalSolidList"/>
    <dgm:cxn modelId="{A7F5CFB1-661D-44D5-9D6B-A67D74E849CD}" type="presParOf" srcId="{6A0B5297-8F17-427E-9C3B-4ADEC579185E}" destId="{81A861DE-B130-43CA-BCB7-9607546C37C6}" srcOrd="0" destOrd="0" presId="urn:microsoft.com/office/officeart/2018/2/layout/IconVerticalSolidList"/>
    <dgm:cxn modelId="{807C7C99-B402-4B1D-9944-DF99CDDE76F7}" type="presParOf" srcId="{6A0B5297-8F17-427E-9C3B-4ADEC579185E}" destId="{2EF43EC2-A701-43E9-801C-F93ACD3ED51F}" srcOrd="1" destOrd="0" presId="urn:microsoft.com/office/officeart/2018/2/layout/IconVerticalSolidList"/>
    <dgm:cxn modelId="{0D88D06D-96B9-4E45-8ED5-0717F6E1D0FA}" type="presParOf" srcId="{6A0B5297-8F17-427E-9C3B-4ADEC579185E}" destId="{BFD1483A-4FA1-4730-B41D-BA97CDAC4D04}" srcOrd="2" destOrd="0" presId="urn:microsoft.com/office/officeart/2018/2/layout/IconVerticalSolidList"/>
    <dgm:cxn modelId="{B27D60D6-8E71-421A-B657-55AE2C20902B}" type="presParOf" srcId="{6A0B5297-8F17-427E-9C3B-4ADEC579185E}" destId="{91B01D65-A39F-45CE-BCEE-D707A61A80E1}" srcOrd="3" destOrd="0" presId="urn:microsoft.com/office/officeart/2018/2/layout/IconVerticalSolidList"/>
    <dgm:cxn modelId="{9C4A3B29-6D09-477E-8FB8-DF242CDA0ECF}" type="presParOf" srcId="{C0408B7D-9587-43B8-A7A3-91C5F684B654}" destId="{ABFD3F41-F04F-4776-A380-93C0480F71C9}" srcOrd="3" destOrd="0" presId="urn:microsoft.com/office/officeart/2018/2/layout/IconVerticalSolidList"/>
    <dgm:cxn modelId="{EEF5FE57-232C-48E0-BA47-CA8A96779FE6}" type="presParOf" srcId="{C0408B7D-9587-43B8-A7A3-91C5F684B654}" destId="{244B0294-6904-46A0-AC66-216D5153AEB5}" srcOrd="4" destOrd="0" presId="urn:microsoft.com/office/officeart/2018/2/layout/IconVerticalSolidList"/>
    <dgm:cxn modelId="{CAE5F438-5354-499A-A410-9A7BBC6A8A53}" type="presParOf" srcId="{244B0294-6904-46A0-AC66-216D5153AEB5}" destId="{5C2AFC77-CA22-4CD4-9D5A-96EBEBA9F7A0}" srcOrd="0" destOrd="0" presId="urn:microsoft.com/office/officeart/2018/2/layout/IconVerticalSolidList"/>
    <dgm:cxn modelId="{EE4E211C-EF57-4729-B593-8C1E7618414D}" type="presParOf" srcId="{244B0294-6904-46A0-AC66-216D5153AEB5}" destId="{B6D1FE51-A6D8-4B63-A338-BEECC22F02F8}" srcOrd="1" destOrd="0" presId="urn:microsoft.com/office/officeart/2018/2/layout/IconVerticalSolidList"/>
    <dgm:cxn modelId="{3B292E2B-02FD-4F74-A302-F7B6B85C2925}" type="presParOf" srcId="{244B0294-6904-46A0-AC66-216D5153AEB5}" destId="{2FBCC5F2-9D32-418D-A01F-7176B27D4CEB}" srcOrd="2" destOrd="0" presId="urn:microsoft.com/office/officeart/2018/2/layout/IconVerticalSolidList"/>
    <dgm:cxn modelId="{413F0834-6473-4735-A443-8345CA9F2598}" type="presParOf" srcId="{244B0294-6904-46A0-AC66-216D5153AEB5}" destId="{93F8E43A-B1AE-4335-91E8-5E603E9ABB2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CB932D-2D28-442E-9DBF-E0712A3D398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7C1DCB8-9631-44E4-903C-1EFBCE8DEC75}">
      <dgm:prSet/>
      <dgm:spPr/>
      <dgm:t>
        <a:bodyPr/>
        <a:lstStyle/>
        <a:p>
          <a:r>
            <a:rPr lang="en-US"/>
            <a:t>Introduction to Gem5</a:t>
          </a:r>
        </a:p>
      </dgm:t>
    </dgm:pt>
    <dgm:pt modelId="{A6D8E5E1-9695-49D0-8B9B-3950E435614C}" type="parTrans" cxnId="{D4B4D15E-5B0A-4B85-9311-87F638127001}">
      <dgm:prSet/>
      <dgm:spPr/>
      <dgm:t>
        <a:bodyPr/>
        <a:lstStyle/>
        <a:p>
          <a:endParaRPr lang="en-US"/>
        </a:p>
      </dgm:t>
    </dgm:pt>
    <dgm:pt modelId="{8C5975D9-AFA9-4241-A730-1BD4C48AE75B}" type="sibTrans" cxnId="{D4B4D15E-5B0A-4B85-9311-87F638127001}">
      <dgm:prSet/>
      <dgm:spPr/>
      <dgm:t>
        <a:bodyPr/>
        <a:lstStyle/>
        <a:p>
          <a:endParaRPr lang="en-US"/>
        </a:p>
      </dgm:t>
    </dgm:pt>
    <dgm:pt modelId="{800EB353-2CCF-42E4-AE4B-93B63E4402EA}">
      <dgm:prSet/>
      <dgm:spPr/>
      <dgm:t>
        <a:bodyPr/>
        <a:lstStyle/>
        <a:p>
          <a:r>
            <a:rPr lang="en-US" dirty="0"/>
            <a:t>What is Gem5?</a:t>
          </a:r>
        </a:p>
      </dgm:t>
    </dgm:pt>
    <dgm:pt modelId="{93116027-95FC-4BE5-BF79-7CC9681CE906}" type="parTrans" cxnId="{E4F535A8-CE22-450F-92C5-25A84CE0859C}">
      <dgm:prSet/>
      <dgm:spPr/>
      <dgm:t>
        <a:bodyPr/>
        <a:lstStyle/>
        <a:p>
          <a:endParaRPr lang="en-US"/>
        </a:p>
      </dgm:t>
    </dgm:pt>
    <dgm:pt modelId="{509BE982-8799-4352-837A-17DD518FDF3A}" type="sibTrans" cxnId="{E4F535A8-CE22-450F-92C5-25A84CE0859C}">
      <dgm:prSet/>
      <dgm:spPr/>
      <dgm:t>
        <a:bodyPr/>
        <a:lstStyle/>
        <a:p>
          <a:endParaRPr lang="en-US"/>
        </a:p>
      </dgm:t>
    </dgm:pt>
    <dgm:pt modelId="{AE94A51F-DBC5-4657-8C2A-E1215F1C8246}">
      <dgm:prSet/>
      <dgm:spPr/>
      <dgm:t>
        <a:bodyPr/>
        <a:lstStyle/>
        <a:p>
          <a:r>
            <a:rPr lang="en-US" dirty="0"/>
            <a:t>Gem5 is an open-source simulator that allows researchers to explore and evaluate computer architectures.</a:t>
          </a:r>
        </a:p>
      </dgm:t>
    </dgm:pt>
    <dgm:pt modelId="{2AFFC7B9-5FDA-4503-8982-FB3279E3F72D}" type="parTrans" cxnId="{07B171C0-2DC6-4882-9050-624CB9BD2370}">
      <dgm:prSet/>
      <dgm:spPr/>
      <dgm:t>
        <a:bodyPr/>
        <a:lstStyle/>
        <a:p>
          <a:endParaRPr lang="en-US"/>
        </a:p>
      </dgm:t>
    </dgm:pt>
    <dgm:pt modelId="{64322CD1-A3C0-473F-BE2E-A730830D5EB9}" type="sibTrans" cxnId="{07B171C0-2DC6-4882-9050-624CB9BD2370}">
      <dgm:prSet/>
      <dgm:spPr/>
      <dgm:t>
        <a:bodyPr/>
        <a:lstStyle/>
        <a:p>
          <a:endParaRPr lang="en-US"/>
        </a:p>
      </dgm:t>
    </dgm:pt>
    <dgm:pt modelId="{A1AC3481-3580-4007-9080-FE0B745C1ACD}">
      <dgm:prSet/>
      <dgm:spPr/>
      <dgm:t>
        <a:bodyPr/>
        <a:lstStyle/>
        <a:p>
          <a:r>
            <a:rPr lang="en-US" dirty="0"/>
            <a:t>It provides cycle-accurate modeling, enabling detailed analysis of system performance.</a:t>
          </a:r>
        </a:p>
      </dgm:t>
    </dgm:pt>
    <dgm:pt modelId="{4060D458-6003-4BD4-B3FB-1B5430B89F91}" type="parTrans" cxnId="{2F9A50F4-7FA2-454E-9431-9629B5BB7B17}">
      <dgm:prSet/>
      <dgm:spPr/>
      <dgm:t>
        <a:bodyPr/>
        <a:lstStyle/>
        <a:p>
          <a:endParaRPr lang="en-US"/>
        </a:p>
      </dgm:t>
    </dgm:pt>
    <dgm:pt modelId="{99A89F13-25D0-4CEB-8C37-A1E0C2ABB52D}" type="sibTrans" cxnId="{2F9A50F4-7FA2-454E-9431-9629B5BB7B17}">
      <dgm:prSet/>
      <dgm:spPr/>
      <dgm:t>
        <a:bodyPr/>
        <a:lstStyle/>
        <a:p>
          <a:endParaRPr lang="en-US"/>
        </a:p>
      </dgm:t>
    </dgm:pt>
    <dgm:pt modelId="{BE3016A2-128A-4FE6-B40C-5C94B7FEFA49}">
      <dgm:prSet/>
      <dgm:spPr/>
      <dgm:t>
        <a:bodyPr/>
        <a:lstStyle/>
        <a:p>
          <a:r>
            <a:rPr lang="en-US"/>
            <a:t>Significance in Computer Architecture Research</a:t>
          </a:r>
        </a:p>
      </dgm:t>
    </dgm:pt>
    <dgm:pt modelId="{5BA97FEA-5F2A-4E44-81DF-470221D52404}" type="parTrans" cxnId="{1C00CDF4-FBAB-4338-AB76-EF23B2CB98B9}">
      <dgm:prSet/>
      <dgm:spPr/>
      <dgm:t>
        <a:bodyPr/>
        <a:lstStyle/>
        <a:p>
          <a:endParaRPr lang="en-US"/>
        </a:p>
      </dgm:t>
    </dgm:pt>
    <dgm:pt modelId="{EC9CA734-7879-4872-9233-E22E54900061}" type="sibTrans" cxnId="{1C00CDF4-FBAB-4338-AB76-EF23B2CB98B9}">
      <dgm:prSet/>
      <dgm:spPr/>
      <dgm:t>
        <a:bodyPr/>
        <a:lstStyle/>
        <a:p>
          <a:endParaRPr lang="en-US"/>
        </a:p>
      </dgm:t>
    </dgm:pt>
    <dgm:pt modelId="{48D9D5AE-C6C9-4396-A4E3-95DCCDD087CB}">
      <dgm:prSet/>
      <dgm:spPr/>
      <dgm:t>
        <a:bodyPr/>
        <a:lstStyle/>
        <a:p>
          <a:r>
            <a:rPr lang="en-US"/>
            <a:t>Research Tool:</a:t>
          </a:r>
        </a:p>
      </dgm:t>
    </dgm:pt>
    <dgm:pt modelId="{4CED3030-C6B0-4092-A702-B79D761F4AF1}" type="parTrans" cxnId="{5196F94F-127F-456F-811A-A91EC614E9F5}">
      <dgm:prSet/>
      <dgm:spPr/>
      <dgm:t>
        <a:bodyPr/>
        <a:lstStyle/>
        <a:p>
          <a:endParaRPr lang="en-US"/>
        </a:p>
      </dgm:t>
    </dgm:pt>
    <dgm:pt modelId="{B28C6646-1F95-4C2F-A69A-DECB25E54CFD}" type="sibTrans" cxnId="{5196F94F-127F-456F-811A-A91EC614E9F5}">
      <dgm:prSet/>
      <dgm:spPr/>
      <dgm:t>
        <a:bodyPr/>
        <a:lstStyle/>
        <a:p>
          <a:endParaRPr lang="en-US"/>
        </a:p>
      </dgm:t>
    </dgm:pt>
    <dgm:pt modelId="{EBE4AE8E-43CB-4831-AC8B-2CD2C539B02F}">
      <dgm:prSet/>
      <dgm:spPr/>
      <dgm:t>
        <a:bodyPr/>
        <a:lstStyle/>
        <a:p>
          <a:r>
            <a:rPr lang="en-US"/>
            <a:t>Gem5 is widely used in academia and industry for studying computer architecture and microarchitecture.</a:t>
          </a:r>
        </a:p>
      </dgm:t>
    </dgm:pt>
    <dgm:pt modelId="{A928BB93-18FA-4F6C-883C-E30B5921F2F1}" type="parTrans" cxnId="{C252138F-7110-4627-91C5-7F65DF07A08B}">
      <dgm:prSet/>
      <dgm:spPr/>
      <dgm:t>
        <a:bodyPr/>
        <a:lstStyle/>
        <a:p>
          <a:endParaRPr lang="en-US"/>
        </a:p>
      </dgm:t>
    </dgm:pt>
    <dgm:pt modelId="{1A292521-05C3-494B-8D5A-E3408BAECCD0}" type="sibTrans" cxnId="{C252138F-7110-4627-91C5-7F65DF07A08B}">
      <dgm:prSet/>
      <dgm:spPr/>
      <dgm:t>
        <a:bodyPr/>
        <a:lstStyle/>
        <a:p>
          <a:endParaRPr lang="en-US"/>
        </a:p>
      </dgm:t>
    </dgm:pt>
    <dgm:pt modelId="{5547E7AA-9F2B-4FD3-827F-86E68C7653CB}">
      <dgm:prSet/>
      <dgm:spPr/>
      <dgm:t>
        <a:bodyPr/>
        <a:lstStyle/>
        <a:p>
          <a:r>
            <a:rPr lang="en-US" dirty="0"/>
            <a:t>It facilitates experimentation with different CPU models, memory hierarchies, and system configurations.</a:t>
          </a:r>
        </a:p>
      </dgm:t>
    </dgm:pt>
    <dgm:pt modelId="{D9F3F154-4C0E-4032-B79B-2238B3932DD8}" type="parTrans" cxnId="{D5464950-4AA6-414B-9DE0-CB14FA77C568}">
      <dgm:prSet/>
      <dgm:spPr/>
      <dgm:t>
        <a:bodyPr/>
        <a:lstStyle/>
        <a:p>
          <a:endParaRPr lang="en-US"/>
        </a:p>
      </dgm:t>
    </dgm:pt>
    <dgm:pt modelId="{5E71B881-68FB-4527-AD33-B298F553EF76}" type="sibTrans" cxnId="{D5464950-4AA6-414B-9DE0-CB14FA77C568}">
      <dgm:prSet/>
      <dgm:spPr/>
      <dgm:t>
        <a:bodyPr/>
        <a:lstStyle/>
        <a:p>
          <a:endParaRPr lang="en-US"/>
        </a:p>
      </dgm:t>
    </dgm:pt>
    <dgm:pt modelId="{B8D70DCD-3297-4A6B-AB3F-B844A6722E49}">
      <dgm:prSet/>
      <dgm:spPr/>
      <dgm:t>
        <a:bodyPr/>
        <a:lstStyle/>
        <a:p>
          <a:r>
            <a:rPr lang="en-US" b="0" i="0" dirty="0"/>
            <a:t>Capabilities for CPU Architecture Simulation</a:t>
          </a:r>
          <a:endParaRPr lang="en-US" dirty="0"/>
        </a:p>
      </dgm:t>
    </dgm:pt>
    <dgm:pt modelId="{1460A228-6B8B-4E7E-8D30-4FEAE947B489}" type="parTrans" cxnId="{A0839D82-0344-4ECD-9BF4-77988FC9A652}">
      <dgm:prSet/>
      <dgm:spPr/>
      <dgm:t>
        <a:bodyPr/>
        <a:lstStyle/>
        <a:p>
          <a:endParaRPr lang="en-US"/>
        </a:p>
      </dgm:t>
    </dgm:pt>
    <dgm:pt modelId="{C2E97F71-F5F1-4EEE-8C42-6EAB7E37EE9B}" type="sibTrans" cxnId="{A0839D82-0344-4ECD-9BF4-77988FC9A652}">
      <dgm:prSet/>
      <dgm:spPr/>
      <dgm:t>
        <a:bodyPr/>
        <a:lstStyle/>
        <a:p>
          <a:endParaRPr lang="en-US"/>
        </a:p>
      </dgm:t>
    </dgm:pt>
    <dgm:pt modelId="{45765347-95A8-4FE3-9B52-FA193F136C2A}">
      <dgm:prSet/>
      <dgm:spPr/>
      <dgm:t>
        <a:bodyPr/>
        <a:lstStyle/>
        <a:p>
          <a:pPr>
            <a:buFont typeface="Arial" panose="020B0604020202020204" pitchFamily="34" charset="0"/>
            <a:buChar char="•"/>
          </a:pPr>
          <a:r>
            <a:rPr lang="en-US" b="1" i="0" dirty="0"/>
            <a:t>Cycle-Accurate Simulation:</a:t>
          </a:r>
          <a:endParaRPr lang="en-US" b="0" i="0" dirty="0"/>
        </a:p>
      </dgm:t>
    </dgm:pt>
    <dgm:pt modelId="{50F2FE80-C115-462F-B4BA-632F6608EC64}" type="parTrans" cxnId="{26783611-181A-4BE6-BBF3-2945E19A63C4}">
      <dgm:prSet/>
      <dgm:spPr/>
      <dgm:t>
        <a:bodyPr/>
        <a:lstStyle/>
        <a:p>
          <a:endParaRPr lang="en-US"/>
        </a:p>
      </dgm:t>
    </dgm:pt>
    <dgm:pt modelId="{723FEC1F-50F3-4501-AEA6-35DC262FA240}" type="sibTrans" cxnId="{26783611-181A-4BE6-BBF3-2945E19A63C4}">
      <dgm:prSet/>
      <dgm:spPr/>
      <dgm:t>
        <a:bodyPr/>
        <a:lstStyle/>
        <a:p>
          <a:endParaRPr lang="en-US"/>
        </a:p>
      </dgm:t>
    </dgm:pt>
    <dgm:pt modelId="{46A962CE-2D9B-4A0D-8F39-6B47E0535647}">
      <dgm:prSet/>
      <dgm:spPr/>
      <dgm:t>
        <a:bodyPr/>
        <a:lstStyle/>
        <a:p>
          <a:pPr>
            <a:buFont typeface="Arial" panose="020B0604020202020204" pitchFamily="34" charset="0"/>
            <a:buChar char="•"/>
          </a:pPr>
          <a:r>
            <a:rPr lang="en-US" b="0" i="0" dirty="0"/>
            <a:t>Gem5 is capable of simulating CPU architectures at the cycle level, providing high granularity.</a:t>
          </a:r>
        </a:p>
      </dgm:t>
    </dgm:pt>
    <dgm:pt modelId="{BA868F81-9174-4AA3-B36D-315ABE87A8D9}" type="parTrans" cxnId="{BE5B9770-08D5-4B16-AB0B-8A4BC4CE5153}">
      <dgm:prSet/>
      <dgm:spPr/>
      <dgm:t>
        <a:bodyPr/>
        <a:lstStyle/>
        <a:p>
          <a:endParaRPr lang="en-US"/>
        </a:p>
      </dgm:t>
    </dgm:pt>
    <dgm:pt modelId="{9BEEB8F7-3C11-46BB-A78C-575CAD1F5D4E}" type="sibTrans" cxnId="{BE5B9770-08D5-4B16-AB0B-8A4BC4CE5153}">
      <dgm:prSet/>
      <dgm:spPr/>
      <dgm:t>
        <a:bodyPr/>
        <a:lstStyle/>
        <a:p>
          <a:endParaRPr lang="en-US"/>
        </a:p>
      </dgm:t>
    </dgm:pt>
    <dgm:pt modelId="{DC6F8359-5F54-42F9-B0F8-1EFFDE77EB96}">
      <dgm:prSet/>
      <dgm:spPr/>
      <dgm:t>
        <a:bodyPr/>
        <a:lstStyle/>
        <a:p>
          <a:pPr>
            <a:buFont typeface="Arial" panose="020B0604020202020204" pitchFamily="34" charset="0"/>
            <a:buChar char="•"/>
          </a:pPr>
          <a:r>
            <a:rPr lang="en-US" b="0" i="0" dirty="0"/>
            <a:t>This enables accurate analysis of how each instruction impacts system performance.</a:t>
          </a:r>
        </a:p>
      </dgm:t>
    </dgm:pt>
    <dgm:pt modelId="{8FF10DF9-D82A-48E5-8A99-848DC1C49C2E}" type="parTrans" cxnId="{EF84492B-C006-41D9-973E-1E44DE9433BF}">
      <dgm:prSet/>
      <dgm:spPr/>
      <dgm:t>
        <a:bodyPr/>
        <a:lstStyle/>
        <a:p>
          <a:endParaRPr lang="en-US"/>
        </a:p>
      </dgm:t>
    </dgm:pt>
    <dgm:pt modelId="{F107FAC1-4BE7-42B4-A8A0-C387F745486B}" type="sibTrans" cxnId="{EF84492B-C006-41D9-973E-1E44DE9433BF}">
      <dgm:prSet/>
      <dgm:spPr/>
      <dgm:t>
        <a:bodyPr/>
        <a:lstStyle/>
        <a:p>
          <a:endParaRPr lang="en-US"/>
        </a:p>
      </dgm:t>
    </dgm:pt>
    <dgm:pt modelId="{323AEE9E-6B95-40DB-9D8E-D04ED99ABADF}" type="pres">
      <dgm:prSet presAssocID="{BDCB932D-2D28-442E-9DBF-E0712A3D398E}" presName="linear" presStyleCnt="0">
        <dgm:presLayoutVars>
          <dgm:dir/>
          <dgm:animLvl val="lvl"/>
          <dgm:resizeHandles val="exact"/>
        </dgm:presLayoutVars>
      </dgm:prSet>
      <dgm:spPr/>
    </dgm:pt>
    <dgm:pt modelId="{F169D3F4-5650-49EE-B45E-B67869B1B6CC}" type="pres">
      <dgm:prSet presAssocID="{E7C1DCB8-9631-44E4-903C-1EFBCE8DEC75}" presName="parentLin" presStyleCnt="0"/>
      <dgm:spPr/>
    </dgm:pt>
    <dgm:pt modelId="{3E8D32B4-61C7-4CD3-A61D-E5D9A0594B67}" type="pres">
      <dgm:prSet presAssocID="{E7C1DCB8-9631-44E4-903C-1EFBCE8DEC75}" presName="parentLeftMargin" presStyleLbl="node1" presStyleIdx="0" presStyleCnt="3"/>
      <dgm:spPr/>
    </dgm:pt>
    <dgm:pt modelId="{B49554CD-F172-4D9C-974F-CBF7D5B0E80D}" type="pres">
      <dgm:prSet presAssocID="{E7C1DCB8-9631-44E4-903C-1EFBCE8DEC75}" presName="parentText" presStyleLbl="node1" presStyleIdx="0" presStyleCnt="3">
        <dgm:presLayoutVars>
          <dgm:chMax val="0"/>
          <dgm:bulletEnabled val="1"/>
        </dgm:presLayoutVars>
      </dgm:prSet>
      <dgm:spPr/>
    </dgm:pt>
    <dgm:pt modelId="{5A36F261-B175-4BED-8036-0928C6FAEC95}" type="pres">
      <dgm:prSet presAssocID="{E7C1DCB8-9631-44E4-903C-1EFBCE8DEC75}" presName="negativeSpace" presStyleCnt="0"/>
      <dgm:spPr/>
    </dgm:pt>
    <dgm:pt modelId="{178E5619-2736-4EA2-83D6-34BB3E74D354}" type="pres">
      <dgm:prSet presAssocID="{E7C1DCB8-9631-44E4-903C-1EFBCE8DEC75}" presName="childText" presStyleLbl="conFgAcc1" presStyleIdx="0" presStyleCnt="3">
        <dgm:presLayoutVars>
          <dgm:bulletEnabled val="1"/>
        </dgm:presLayoutVars>
      </dgm:prSet>
      <dgm:spPr/>
    </dgm:pt>
    <dgm:pt modelId="{884F5C04-DE14-44C2-9551-D49CF57F837D}" type="pres">
      <dgm:prSet presAssocID="{8C5975D9-AFA9-4241-A730-1BD4C48AE75B}" presName="spaceBetweenRectangles" presStyleCnt="0"/>
      <dgm:spPr/>
    </dgm:pt>
    <dgm:pt modelId="{346D40BD-0D74-4D4B-8B07-F1052EF326B9}" type="pres">
      <dgm:prSet presAssocID="{BE3016A2-128A-4FE6-B40C-5C94B7FEFA49}" presName="parentLin" presStyleCnt="0"/>
      <dgm:spPr/>
    </dgm:pt>
    <dgm:pt modelId="{0883A070-28CE-4773-8B41-F13624DABC91}" type="pres">
      <dgm:prSet presAssocID="{BE3016A2-128A-4FE6-B40C-5C94B7FEFA49}" presName="parentLeftMargin" presStyleLbl="node1" presStyleIdx="0" presStyleCnt="3"/>
      <dgm:spPr/>
    </dgm:pt>
    <dgm:pt modelId="{5CC9D50D-2A81-4E9E-9FBB-2753012534CD}" type="pres">
      <dgm:prSet presAssocID="{BE3016A2-128A-4FE6-B40C-5C94B7FEFA49}" presName="parentText" presStyleLbl="node1" presStyleIdx="1" presStyleCnt="3">
        <dgm:presLayoutVars>
          <dgm:chMax val="0"/>
          <dgm:bulletEnabled val="1"/>
        </dgm:presLayoutVars>
      </dgm:prSet>
      <dgm:spPr/>
    </dgm:pt>
    <dgm:pt modelId="{B3EC0AA2-067B-4BD6-A637-150DC3B46BB5}" type="pres">
      <dgm:prSet presAssocID="{BE3016A2-128A-4FE6-B40C-5C94B7FEFA49}" presName="negativeSpace" presStyleCnt="0"/>
      <dgm:spPr/>
    </dgm:pt>
    <dgm:pt modelId="{5682051E-415C-401F-9D8B-BD7D1367DC06}" type="pres">
      <dgm:prSet presAssocID="{BE3016A2-128A-4FE6-B40C-5C94B7FEFA49}" presName="childText" presStyleLbl="conFgAcc1" presStyleIdx="1" presStyleCnt="3">
        <dgm:presLayoutVars>
          <dgm:bulletEnabled val="1"/>
        </dgm:presLayoutVars>
      </dgm:prSet>
      <dgm:spPr/>
    </dgm:pt>
    <dgm:pt modelId="{A4543AFA-1A9E-4580-A6D9-C3E0302568A8}" type="pres">
      <dgm:prSet presAssocID="{EC9CA734-7879-4872-9233-E22E54900061}" presName="spaceBetweenRectangles" presStyleCnt="0"/>
      <dgm:spPr/>
    </dgm:pt>
    <dgm:pt modelId="{1E9998B1-7C17-42F9-AF3A-40C9B7F8A7AD}" type="pres">
      <dgm:prSet presAssocID="{B8D70DCD-3297-4A6B-AB3F-B844A6722E49}" presName="parentLin" presStyleCnt="0"/>
      <dgm:spPr/>
    </dgm:pt>
    <dgm:pt modelId="{C8380D73-2922-4059-AB03-78B6056F0B43}" type="pres">
      <dgm:prSet presAssocID="{B8D70DCD-3297-4A6B-AB3F-B844A6722E49}" presName="parentLeftMargin" presStyleLbl="node1" presStyleIdx="1" presStyleCnt="3"/>
      <dgm:spPr/>
    </dgm:pt>
    <dgm:pt modelId="{86C8502A-6EFF-41D4-83C7-8A6C0B1D8D31}" type="pres">
      <dgm:prSet presAssocID="{B8D70DCD-3297-4A6B-AB3F-B844A6722E49}" presName="parentText" presStyleLbl="node1" presStyleIdx="2" presStyleCnt="3">
        <dgm:presLayoutVars>
          <dgm:chMax val="0"/>
          <dgm:bulletEnabled val="1"/>
        </dgm:presLayoutVars>
      </dgm:prSet>
      <dgm:spPr/>
    </dgm:pt>
    <dgm:pt modelId="{D3986B8C-0FB2-48F4-8509-C3BD9CE38221}" type="pres">
      <dgm:prSet presAssocID="{B8D70DCD-3297-4A6B-AB3F-B844A6722E49}" presName="negativeSpace" presStyleCnt="0"/>
      <dgm:spPr/>
    </dgm:pt>
    <dgm:pt modelId="{EFAB3CAE-2468-4D55-AC4F-64B8BE87507D}" type="pres">
      <dgm:prSet presAssocID="{B8D70DCD-3297-4A6B-AB3F-B844A6722E49}" presName="childText" presStyleLbl="conFgAcc1" presStyleIdx="2" presStyleCnt="3">
        <dgm:presLayoutVars>
          <dgm:bulletEnabled val="1"/>
        </dgm:presLayoutVars>
      </dgm:prSet>
      <dgm:spPr/>
    </dgm:pt>
  </dgm:ptLst>
  <dgm:cxnLst>
    <dgm:cxn modelId="{6C8C5505-749B-4ACD-8B7E-7B208027700F}" type="presOf" srcId="{BE3016A2-128A-4FE6-B40C-5C94B7FEFA49}" destId="{0883A070-28CE-4773-8B41-F13624DABC91}" srcOrd="0" destOrd="0" presId="urn:microsoft.com/office/officeart/2005/8/layout/list1"/>
    <dgm:cxn modelId="{35D15808-5792-4698-AFC0-059782A0B5DC}" type="presOf" srcId="{45765347-95A8-4FE3-9B52-FA193F136C2A}" destId="{EFAB3CAE-2468-4D55-AC4F-64B8BE87507D}" srcOrd="0" destOrd="0" presId="urn:microsoft.com/office/officeart/2005/8/layout/list1"/>
    <dgm:cxn modelId="{26783611-181A-4BE6-BBF3-2945E19A63C4}" srcId="{B8D70DCD-3297-4A6B-AB3F-B844A6722E49}" destId="{45765347-95A8-4FE3-9B52-FA193F136C2A}" srcOrd="0" destOrd="0" parTransId="{50F2FE80-C115-462F-B4BA-632F6608EC64}" sibTransId="{723FEC1F-50F3-4501-AEA6-35DC262FA240}"/>
    <dgm:cxn modelId="{D9848711-B53C-4368-A51E-C64B20A89714}" type="presOf" srcId="{5547E7AA-9F2B-4FD3-827F-86E68C7653CB}" destId="{5682051E-415C-401F-9D8B-BD7D1367DC06}" srcOrd="0" destOrd="2" presId="urn:microsoft.com/office/officeart/2005/8/layout/list1"/>
    <dgm:cxn modelId="{386B0D1F-2178-40B1-BA71-503DB6DDA3CA}" type="presOf" srcId="{B8D70DCD-3297-4A6B-AB3F-B844A6722E49}" destId="{86C8502A-6EFF-41D4-83C7-8A6C0B1D8D31}" srcOrd="1" destOrd="0" presId="urn:microsoft.com/office/officeart/2005/8/layout/list1"/>
    <dgm:cxn modelId="{EF84492B-C006-41D9-973E-1E44DE9433BF}" srcId="{45765347-95A8-4FE3-9B52-FA193F136C2A}" destId="{DC6F8359-5F54-42F9-B0F8-1EFFDE77EB96}" srcOrd="1" destOrd="0" parTransId="{8FF10DF9-D82A-48E5-8A99-848DC1C49C2E}" sibTransId="{F107FAC1-4BE7-42B4-A8A0-C387F745486B}"/>
    <dgm:cxn modelId="{AB11F130-E232-4E01-BDD7-ECDB86A807A6}" type="presOf" srcId="{AE94A51F-DBC5-4657-8C2A-E1215F1C8246}" destId="{178E5619-2736-4EA2-83D6-34BB3E74D354}" srcOrd="0" destOrd="1" presId="urn:microsoft.com/office/officeart/2005/8/layout/list1"/>
    <dgm:cxn modelId="{D4B4D15E-5B0A-4B85-9311-87F638127001}" srcId="{BDCB932D-2D28-442E-9DBF-E0712A3D398E}" destId="{E7C1DCB8-9631-44E4-903C-1EFBCE8DEC75}" srcOrd="0" destOrd="0" parTransId="{A6D8E5E1-9695-49D0-8B9B-3950E435614C}" sibTransId="{8C5975D9-AFA9-4241-A730-1BD4C48AE75B}"/>
    <dgm:cxn modelId="{5196F94F-127F-456F-811A-A91EC614E9F5}" srcId="{BE3016A2-128A-4FE6-B40C-5C94B7FEFA49}" destId="{48D9D5AE-C6C9-4396-A4E3-95DCCDD087CB}" srcOrd="0" destOrd="0" parTransId="{4CED3030-C6B0-4092-A702-B79D761F4AF1}" sibTransId="{B28C6646-1F95-4C2F-A69A-DECB25E54CFD}"/>
    <dgm:cxn modelId="{D5464950-4AA6-414B-9DE0-CB14FA77C568}" srcId="{48D9D5AE-C6C9-4396-A4E3-95DCCDD087CB}" destId="{5547E7AA-9F2B-4FD3-827F-86E68C7653CB}" srcOrd="1" destOrd="0" parTransId="{D9F3F154-4C0E-4032-B79B-2238B3932DD8}" sibTransId="{5E71B881-68FB-4527-AD33-B298F553EF76}"/>
    <dgm:cxn modelId="{BE5B9770-08D5-4B16-AB0B-8A4BC4CE5153}" srcId="{45765347-95A8-4FE3-9B52-FA193F136C2A}" destId="{46A962CE-2D9B-4A0D-8F39-6B47E0535647}" srcOrd="0" destOrd="0" parTransId="{BA868F81-9174-4AA3-B36D-315ABE87A8D9}" sibTransId="{9BEEB8F7-3C11-46BB-A78C-575CAD1F5D4E}"/>
    <dgm:cxn modelId="{845C3758-D1A3-4C19-81B8-0E2F43747E49}" type="presOf" srcId="{BE3016A2-128A-4FE6-B40C-5C94B7FEFA49}" destId="{5CC9D50D-2A81-4E9E-9FBB-2753012534CD}" srcOrd="1" destOrd="0" presId="urn:microsoft.com/office/officeart/2005/8/layout/list1"/>
    <dgm:cxn modelId="{44401559-C889-41C1-A42A-5C8D0A2F04E7}" type="presOf" srcId="{BDCB932D-2D28-442E-9DBF-E0712A3D398E}" destId="{323AEE9E-6B95-40DB-9D8E-D04ED99ABADF}" srcOrd="0" destOrd="0" presId="urn:microsoft.com/office/officeart/2005/8/layout/list1"/>
    <dgm:cxn modelId="{27830581-BEA7-472C-8B17-6D3FB23E405D}" type="presOf" srcId="{A1AC3481-3580-4007-9080-FE0B745C1ACD}" destId="{178E5619-2736-4EA2-83D6-34BB3E74D354}" srcOrd="0" destOrd="2" presId="urn:microsoft.com/office/officeart/2005/8/layout/list1"/>
    <dgm:cxn modelId="{A0839D82-0344-4ECD-9BF4-77988FC9A652}" srcId="{BDCB932D-2D28-442E-9DBF-E0712A3D398E}" destId="{B8D70DCD-3297-4A6B-AB3F-B844A6722E49}" srcOrd="2" destOrd="0" parTransId="{1460A228-6B8B-4E7E-8D30-4FEAE947B489}" sibTransId="{C2E97F71-F5F1-4EEE-8C42-6EAB7E37EE9B}"/>
    <dgm:cxn modelId="{C252138F-7110-4627-91C5-7F65DF07A08B}" srcId="{48D9D5AE-C6C9-4396-A4E3-95DCCDD087CB}" destId="{EBE4AE8E-43CB-4831-AC8B-2CD2C539B02F}" srcOrd="0" destOrd="0" parTransId="{A928BB93-18FA-4F6C-883C-E30B5921F2F1}" sibTransId="{1A292521-05C3-494B-8D5A-E3408BAECCD0}"/>
    <dgm:cxn modelId="{0DCF7B92-239E-4B0A-BD84-5A417330B250}" type="presOf" srcId="{E7C1DCB8-9631-44E4-903C-1EFBCE8DEC75}" destId="{B49554CD-F172-4D9C-974F-CBF7D5B0E80D}" srcOrd="1" destOrd="0" presId="urn:microsoft.com/office/officeart/2005/8/layout/list1"/>
    <dgm:cxn modelId="{5E854093-1024-4875-8C15-A814FF0C2205}" type="presOf" srcId="{800EB353-2CCF-42E4-AE4B-93B63E4402EA}" destId="{178E5619-2736-4EA2-83D6-34BB3E74D354}" srcOrd="0" destOrd="0" presId="urn:microsoft.com/office/officeart/2005/8/layout/list1"/>
    <dgm:cxn modelId="{1759CB93-7F86-444F-9B09-5553B961F6B6}" type="presOf" srcId="{E7C1DCB8-9631-44E4-903C-1EFBCE8DEC75}" destId="{3E8D32B4-61C7-4CD3-A61D-E5D9A0594B67}" srcOrd="0" destOrd="0" presId="urn:microsoft.com/office/officeart/2005/8/layout/list1"/>
    <dgm:cxn modelId="{B84ADF9D-1D38-41EE-872C-2109B901A544}" type="presOf" srcId="{EBE4AE8E-43CB-4831-AC8B-2CD2C539B02F}" destId="{5682051E-415C-401F-9D8B-BD7D1367DC06}" srcOrd="0" destOrd="1" presId="urn:microsoft.com/office/officeart/2005/8/layout/list1"/>
    <dgm:cxn modelId="{E4F535A8-CE22-450F-92C5-25A84CE0859C}" srcId="{E7C1DCB8-9631-44E4-903C-1EFBCE8DEC75}" destId="{800EB353-2CCF-42E4-AE4B-93B63E4402EA}" srcOrd="0" destOrd="0" parTransId="{93116027-95FC-4BE5-BF79-7CC9681CE906}" sibTransId="{509BE982-8799-4352-837A-17DD518FDF3A}"/>
    <dgm:cxn modelId="{27437FB3-F92F-4A2C-9BD1-FE307CB0232B}" type="presOf" srcId="{B8D70DCD-3297-4A6B-AB3F-B844A6722E49}" destId="{C8380D73-2922-4059-AB03-78B6056F0B43}" srcOrd="0" destOrd="0" presId="urn:microsoft.com/office/officeart/2005/8/layout/list1"/>
    <dgm:cxn modelId="{07B171C0-2DC6-4882-9050-624CB9BD2370}" srcId="{800EB353-2CCF-42E4-AE4B-93B63E4402EA}" destId="{AE94A51F-DBC5-4657-8C2A-E1215F1C8246}" srcOrd="0" destOrd="0" parTransId="{2AFFC7B9-5FDA-4503-8982-FB3279E3F72D}" sibTransId="{64322CD1-A3C0-473F-BE2E-A730830D5EB9}"/>
    <dgm:cxn modelId="{D91C72DB-2151-44AE-9BAB-60D6959C7F2C}" type="presOf" srcId="{48D9D5AE-C6C9-4396-A4E3-95DCCDD087CB}" destId="{5682051E-415C-401F-9D8B-BD7D1367DC06}" srcOrd="0" destOrd="0" presId="urn:microsoft.com/office/officeart/2005/8/layout/list1"/>
    <dgm:cxn modelId="{C604A0E4-02E2-4D54-8F87-D28EA7814B46}" type="presOf" srcId="{46A962CE-2D9B-4A0D-8F39-6B47E0535647}" destId="{EFAB3CAE-2468-4D55-AC4F-64B8BE87507D}" srcOrd="0" destOrd="1" presId="urn:microsoft.com/office/officeart/2005/8/layout/list1"/>
    <dgm:cxn modelId="{2F9A50F4-7FA2-454E-9431-9629B5BB7B17}" srcId="{800EB353-2CCF-42E4-AE4B-93B63E4402EA}" destId="{A1AC3481-3580-4007-9080-FE0B745C1ACD}" srcOrd="1" destOrd="0" parTransId="{4060D458-6003-4BD4-B3FB-1B5430B89F91}" sibTransId="{99A89F13-25D0-4CEB-8C37-A1E0C2ABB52D}"/>
    <dgm:cxn modelId="{1C00CDF4-FBAB-4338-AB76-EF23B2CB98B9}" srcId="{BDCB932D-2D28-442E-9DBF-E0712A3D398E}" destId="{BE3016A2-128A-4FE6-B40C-5C94B7FEFA49}" srcOrd="1" destOrd="0" parTransId="{5BA97FEA-5F2A-4E44-81DF-470221D52404}" sibTransId="{EC9CA734-7879-4872-9233-E22E54900061}"/>
    <dgm:cxn modelId="{E60E30F7-CCFA-4F67-9D06-B36A76D1BB39}" type="presOf" srcId="{DC6F8359-5F54-42F9-B0F8-1EFFDE77EB96}" destId="{EFAB3CAE-2468-4D55-AC4F-64B8BE87507D}" srcOrd="0" destOrd="2" presId="urn:microsoft.com/office/officeart/2005/8/layout/list1"/>
    <dgm:cxn modelId="{0F9BCE9E-8A16-4731-9962-41F440CCAB28}" type="presParOf" srcId="{323AEE9E-6B95-40DB-9D8E-D04ED99ABADF}" destId="{F169D3F4-5650-49EE-B45E-B67869B1B6CC}" srcOrd="0" destOrd="0" presId="urn:microsoft.com/office/officeart/2005/8/layout/list1"/>
    <dgm:cxn modelId="{98EA0242-7DB4-42D4-9A88-807CEE9785D9}" type="presParOf" srcId="{F169D3F4-5650-49EE-B45E-B67869B1B6CC}" destId="{3E8D32B4-61C7-4CD3-A61D-E5D9A0594B67}" srcOrd="0" destOrd="0" presId="urn:microsoft.com/office/officeart/2005/8/layout/list1"/>
    <dgm:cxn modelId="{6B876104-F003-4C5E-A617-CED692282DC2}" type="presParOf" srcId="{F169D3F4-5650-49EE-B45E-B67869B1B6CC}" destId="{B49554CD-F172-4D9C-974F-CBF7D5B0E80D}" srcOrd="1" destOrd="0" presId="urn:microsoft.com/office/officeart/2005/8/layout/list1"/>
    <dgm:cxn modelId="{D158127E-C5E5-477E-A2B1-1DFDD0FBB7DE}" type="presParOf" srcId="{323AEE9E-6B95-40DB-9D8E-D04ED99ABADF}" destId="{5A36F261-B175-4BED-8036-0928C6FAEC95}" srcOrd="1" destOrd="0" presId="urn:microsoft.com/office/officeart/2005/8/layout/list1"/>
    <dgm:cxn modelId="{97A0EE1B-FAF6-4C75-A1A4-60F962B334BD}" type="presParOf" srcId="{323AEE9E-6B95-40DB-9D8E-D04ED99ABADF}" destId="{178E5619-2736-4EA2-83D6-34BB3E74D354}" srcOrd="2" destOrd="0" presId="urn:microsoft.com/office/officeart/2005/8/layout/list1"/>
    <dgm:cxn modelId="{96C247EB-C0B1-40DD-A159-E0260E227391}" type="presParOf" srcId="{323AEE9E-6B95-40DB-9D8E-D04ED99ABADF}" destId="{884F5C04-DE14-44C2-9551-D49CF57F837D}" srcOrd="3" destOrd="0" presId="urn:microsoft.com/office/officeart/2005/8/layout/list1"/>
    <dgm:cxn modelId="{51FECB06-7ACE-453E-BCDF-68A1B083B269}" type="presParOf" srcId="{323AEE9E-6B95-40DB-9D8E-D04ED99ABADF}" destId="{346D40BD-0D74-4D4B-8B07-F1052EF326B9}" srcOrd="4" destOrd="0" presId="urn:microsoft.com/office/officeart/2005/8/layout/list1"/>
    <dgm:cxn modelId="{77A5536B-5731-4FD6-8DE5-55C56AE065BC}" type="presParOf" srcId="{346D40BD-0D74-4D4B-8B07-F1052EF326B9}" destId="{0883A070-28CE-4773-8B41-F13624DABC91}" srcOrd="0" destOrd="0" presId="urn:microsoft.com/office/officeart/2005/8/layout/list1"/>
    <dgm:cxn modelId="{873ACCF7-0828-4F18-9B6A-51737186C9C5}" type="presParOf" srcId="{346D40BD-0D74-4D4B-8B07-F1052EF326B9}" destId="{5CC9D50D-2A81-4E9E-9FBB-2753012534CD}" srcOrd="1" destOrd="0" presId="urn:microsoft.com/office/officeart/2005/8/layout/list1"/>
    <dgm:cxn modelId="{FFCAF6EC-4283-43A5-B2FA-DDE223EBF2BC}" type="presParOf" srcId="{323AEE9E-6B95-40DB-9D8E-D04ED99ABADF}" destId="{B3EC0AA2-067B-4BD6-A637-150DC3B46BB5}" srcOrd="5" destOrd="0" presId="urn:microsoft.com/office/officeart/2005/8/layout/list1"/>
    <dgm:cxn modelId="{10A46163-B9F8-484C-9E9E-79D5EDFAA1EE}" type="presParOf" srcId="{323AEE9E-6B95-40DB-9D8E-D04ED99ABADF}" destId="{5682051E-415C-401F-9D8B-BD7D1367DC06}" srcOrd="6" destOrd="0" presId="urn:microsoft.com/office/officeart/2005/8/layout/list1"/>
    <dgm:cxn modelId="{F56A2B6C-B258-4255-BDB5-60928663E366}" type="presParOf" srcId="{323AEE9E-6B95-40DB-9D8E-D04ED99ABADF}" destId="{A4543AFA-1A9E-4580-A6D9-C3E0302568A8}" srcOrd="7" destOrd="0" presId="urn:microsoft.com/office/officeart/2005/8/layout/list1"/>
    <dgm:cxn modelId="{311FDC6A-AC24-4A1F-B8D2-5CFB1EC3D26C}" type="presParOf" srcId="{323AEE9E-6B95-40DB-9D8E-D04ED99ABADF}" destId="{1E9998B1-7C17-42F9-AF3A-40C9B7F8A7AD}" srcOrd="8" destOrd="0" presId="urn:microsoft.com/office/officeart/2005/8/layout/list1"/>
    <dgm:cxn modelId="{15BCB4B9-F333-444B-93DD-AEFD570ACA1C}" type="presParOf" srcId="{1E9998B1-7C17-42F9-AF3A-40C9B7F8A7AD}" destId="{C8380D73-2922-4059-AB03-78B6056F0B43}" srcOrd="0" destOrd="0" presId="urn:microsoft.com/office/officeart/2005/8/layout/list1"/>
    <dgm:cxn modelId="{EDA9A9DC-748D-4640-9A98-EB298EF1646D}" type="presParOf" srcId="{1E9998B1-7C17-42F9-AF3A-40C9B7F8A7AD}" destId="{86C8502A-6EFF-41D4-83C7-8A6C0B1D8D31}" srcOrd="1" destOrd="0" presId="urn:microsoft.com/office/officeart/2005/8/layout/list1"/>
    <dgm:cxn modelId="{6FDB8BC4-4F5F-4DD5-9109-A54ABED6D3E9}" type="presParOf" srcId="{323AEE9E-6B95-40DB-9D8E-D04ED99ABADF}" destId="{D3986B8C-0FB2-48F4-8509-C3BD9CE38221}" srcOrd="9" destOrd="0" presId="urn:microsoft.com/office/officeart/2005/8/layout/list1"/>
    <dgm:cxn modelId="{AEEB0E66-2575-44E0-83F9-B6443E03DDB5}" type="presParOf" srcId="{323AEE9E-6B95-40DB-9D8E-D04ED99ABADF}" destId="{EFAB3CAE-2468-4D55-AC4F-64B8BE87507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024206-1F54-46E7-8B8C-A09E5A18806E}"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2AD235AE-DEE1-4703-AB28-5B987E4B47C3}">
      <dgm:prSet/>
      <dgm:spPr/>
      <dgm:t>
        <a:bodyPr/>
        <a:lstStyle/>
        <a:p>
          <a:r>
            <a:rPr lang="en-US" b="0" i="0"/>
            <a:t>Diverse CPU Architectures</a:t>
          </a:r>
          <a:endParaRPr lang="en-US"/>
        </a:p>
      </dgm:t>
    </dgm:pt>
    <dgm:pt modelId="{76CFCF56-05CD-4B9F-8B75-7323F315118A}" type="parTrans" cxnId="{B4DE5884-1777-4A1B-A562-E7B0EA3BB66B}">
      <dgm:prSet/>
      <dgm:spPr/>
      <dgm:t>
        <a:bodyPr/>
        <a:lstStyle/>
        <a:p>
          <a:endParaRPr lang="en-US"/>
        </a:p>
      </dgm:t>
    </dgm:pt>
    <dgm:pt modelId="{476FA9C5-8364-4D8D-B829-42A98AAD80E9}" type="sibTrans" cxnId="{B4DE5884-1777-4A1B-A562-E7B0EA3BB66B}">
      <dgm:prSet/>
      <dgm:spPr/>
      <dgm:t>
        <a:bodyPr/>
        <a:lstStyle/>
        <a:p>
          <a:endParaRPr lang="en-US"/>
        </a:p>
      </dgm:t>
    </dgm:pt>
    <dgm:pt modelId="{C2516590-AACD-4979-A40C-8F9A49CC4D26}">
      <dgm:prSet/>
      <dgm:spPr/>
      <dgm:t>
        <a:bodyPr/>
        <a:lstStyle/>
        <a:p>
          <a:r>
            <a:rPr lang="en-US" b="1" i="0"/>
            <a:t>Versatility:</a:t>
          </a:r>
          <a:endParaRPr lang="en-US"/>
        </a:p>
      </dgm:t>
    </dgm:pt>
    <dgm:pt modelId="{C10FF2AB-690E-4337-B07E-FC9E5A2BDF7E}" type="parTrans" cxnId="{2BEED5E2-3F49-45C1-9B0B-F66069F2AA04}">
      <dgm:prSet/>
      <dgm:spPr/>
      <dgm:t>
        <a:bodyPr/>
        <a:lstStyle/>
        <a:p>
          <a:endParaRPr lang="en-US"/>
        </a:p>
      </dgm:t>
    </dgm:pt>
    <dgm:pt modelId="{2372A737-3AC2-4F31-9CB5-7C64890D258B}" type="sibTrans" cxnId="{2BEED5E2-3F49-45C1-9B0B-F66069F2AA04}">
      <dgm:prSet/>
      <dgm:spPr/>
      <dgm:t>
        <a:bodyPr/>
        <a:lstStyle/>
        <a:p>
          <a:endParaRPr lang="en-US"/>
        </a:p>
      </dgm:t>
    </dgm:pt>
    <dgm:pt modelId="{C30A3655-2C6E-48A7-A4FE-2DFE10555121}">
      <dgm:prSet/>
      <dgm:spPr/>
      <dgm:t>
        <a:bodyPr/>
        <a:lstStyle/>
        <a:p>
          <a:r>
            <a:rPr lang="en-US" b="0" i="0"/>
            <a:t>Gem5 supports a range of CPU architectures, including ARM, x86, and others.</a:t>
          </a:r>
          <a:endParaRPr lang="en-US"/>
        </a:p>
      </dgm:t>
    </dgm:pt>
    <dgm:pt modelId="{1FD81870-3ADE-42E7-B3E9-22AB1D30F540}" type="parTrans" cxnId="{50A293C3-3536-4CE7-B577-3A57C33797AF}">
      <dgm:prSet/>
      <dgm:spPr/>
      <dgm:t>
        <a:bodyPr/>
        <a:lstStyle/>
        <a:p>
          <a:endParaRPr lang="en-US"/>
        </a:p>
      </dgm:t>
    </dgm:pt>
    <dgm:pt modelId="{F13A902A-DE3B-4AA8-B6F4-2C3154CFA3FE}" type="sibTrans" cxnId="{50A293C3-3536-4CE7-B577-3A57C33797AF}">
      <dgm:prSet/>
      <dgm:spPr/>
      <dgm:t>
        <a:bodyPr/>
        <a:lstStyle/>
        <a:p>
          <a:endParaRPr lang="en-US"/>
        </a:p>
      </dgm:t>
    </dgm:pt>
    <dgm:pt modelId="{8ACA2164-60D1-49A2-82EF-A9C863366D7C}">
      <dgm:prSet/>
      <dgm:spPr/>
      <dgm:t>
        <a:bodyPr/>
        <a:lstStyle/>
        <a:p>
          <a:r>
            <a:rPr lang="en-US" b="0" i="0"/>
            <a:t>Researchers can use Gem5 to model and analyze various CPU designs.</a:t>
          </a:r>
          <a:endParaRPr lang="en-US"/>
        </a:p>
      </dgm:t>
    </dgm:pt>
    <dgm:pt modelId="{C1CBB7DB-BCEE-4FDB-AE5A-E4B5CAB079CC}" type="parTrans" cxnId="{54204AFC-498A-4733-BB10-9B7921B7D013}">
      <dgm:prSet/>
      <dgm:spPr/>
      <dgm:t>
        <a:bodyPr/>
        <a:lstStyle/>
        <a:p>
          <a:endParaRPr lang="en-US"/>
        </a:p>
      </dgm:t>
    </dgm:pt>
    <dgm:pt modelId="{F57E3AC0-9E65-4D3E-A455-5108FDB4DC77}" type="sibTrans" cxnId="{54204AFC-498A-4733-BB10-9B7921B7D013}">
      <dgm:prSet/>
      <dgm:spPr/>
      <dgm:t>
        <a:bodyPr/>
        <a:lstStyle/>
        <a:p>
          <a:endParaRPr lang="en-US"/>
        </a:p>
      </dgm:t>
    </dgm:pt>
    <dgm:pt modelId="{C4BA397A-2F14-4BCB-A7DA-F23FE9DABCFB}">
      <dgm:prSet/>
      <dgm:spPr/>
      <dgm:t>
        <a:bodyPr/>
        <a:lstStyle/>
        <a:p>
          <a:r>
            <a:rPr lang="en-US" b="0" i="0"/>
            <a:t>Simulation Flexibility</a:t>
          </a:r>
          <a:endParaRPr lang="en-US"/>
        </a:p>
      </dgm:t>
    </dgm:pt>
    <dgm:pt modelId="{E49C34AE-BCB8-407A-AA7F-9881494C2A8E}" type="parTrans" cxnId="{0B0AF815-4D32-4643-839B-3D2B80A7555E}">
      <dgm:prSet/>
      <dgm:spPr/>
      <dgm:t>
        <a:bodyPr/>
        <a:lstStyle/>
        <a:p>
          <a:endParaRPr lang="en-US"/>
        </a:p>
      </dgm:t>
    </dgm:pt>
    <dgm:pt modelId="{D7261B22-851F-4F8F-B616-AA7AD4F0E5CC}" type="sibTrans" cxnId="{0B0AF815-4D32-4643-839B-3D2B80A7555E}">
      <dgm:prSet/>
      <dgm:spPr/>
      <dgm:t>
        <a:bodyPr/>
        <a:lstStyle/>
        <a:p>
          <a:endParaRPr lang="en-US"/>
        </a:p>
      </dgm:t>
    </dgm:pt>
    <dgm:pt modelId="{4D84FD88-FB01-4B9C-A617-64AAC52D5660}">
      <dgm:prSet/>
      <dgm:spPr/>
      <dgm:t>
        <a:bodyPr/>
        <a:lstStyle/>
        <a:p>
          <a:r>
            <a:rPr lang="en-US" b="1" i="0"/>
            <a:t>Configurability:</a:t>
          </a:r>
          <a:endParaRPr lang="en-US"/>
        </a:p>
      </dgm:t>
    </dgm:pt>
    <dgm:pt modelId="{A6DE58DA-B22C-4059-B8D2-F5A77E86C053}" type="parTrans" cxnId="{F4777DA5-6163-47A0-9481-219751821C5C}">
      <dgm:prSet/>
      <dgm:spPr/>
      <dgm:t>
        <a:bodyPr/>
        <a:lstStyle/>
        <a:p>
          <a:endParaRPr lang="en-US"/>
        </a:p>
      </dgm:t>
    </dgm:pt>
    <dgm:pt modelId="{DEC3A3F8-7597-42A5-B1EC-713BC0900678}" type="sibTrans" cxnId="{F4777DA5-6163-47A0-9481-219751821C5C}">
      <dgm:prSet/>
      <dgm:spPr/>
      <dgm:t>
        <a:bodyPr/>
        <a:lstStyle/>
        <a:p>
          <a:endParaRPr lang="en-US"/>
        </a:p>
      </dgm:t>
    </dgm:pt>
    <dgm:pt modelId="{6D31DA07-6FF6-4907-9C02-0A377E7A79E1}">
      <dgm:prSet/>
      <dgm:spPr/>
      <dgm:t>
        <a:bodyPr/>
        <a:lstStyle/>
        <a:p>
          <a:r>
            <a:rPr lang="en-US" b="0" i="0"/>
            <a:t>Researchers can configure Gem5 to simulate different aspects of a computing system, such as memory hierarchies, caches, and interconnects.</a:t>
          </a:r>
          <a:endParaRPr lang="en-US"/>
        </a:p>
      </dgm:t>
    </dgm:pt>
    <dgm:pt modelId="{BA0E2A4B-AADF-4853-810F-218DEA693EEA}" type="parTrans" cxnId="{43BA5793-C897-49F0-BB0D-47BA6741C551}">
      <dgm:prSet/>
      <dgm:spPr/>
      <dgm:t>
        <a:bodyPr/>
        <a:lstStyle/>
        <a:p>
          <a:endParaRPr lang="en-US"/>
        </a:p>
      </dgm:t>
    </dgm:pt>
    <dgm:pt modelId="{0E4747BE-9508-4BF0-A703-03568F2F6D67}" type="sibTrans" cxnId="{43BA5793-C897-49F0-BB0D-47BA6741C551}">
      <dgm:prSet/>
      <dgm:spPr/>
      <dgm:t>
        <a:bodyPr/>
        <a:lstStyle/>
        <a:p>
          <a:endParaRPr lang="en-US"/>
        </a:p>
      </dgm:t>
    </dgm:pt>
    <dgm:pt modelId="{C9F9F5B9-A192-4B23-9F4C-47BEA008B83F}">
      <dgm:prSet/>
      <dgm:spPr/>
      <dgm:t>
        <a:bodyPr/>
        <a:lstStyle/>
        <a:p>
          <a:r>
            <a:rPr lang="en-US" b="0" i="0"/>
            <a:t>This flexibility makes it suitable for a broad spectrum of experiments.</a:t>
          </a:r>
          <a:endParaRPr lang="en-US"/>
        </a:p>
      </dgm:t>
    </dgm:pt>
    <dgm:pt modelId="{2503B1BA-F3A9-4A70-BBED-0A4A60ECCCE3}" type="parTrans" cxnId="{7DCDE706-496B-4363-9825-7DE764E6697B}">
      <dgm:prSet/>
      <dgm:spPr/>
      <dgm:t>
        <a:bodyPr/>
        <a:lstStyle/>
        <a:p>
          <a:endParaRPr lang="en-US"/>
        </a:p>
      </dgm:t>
    </dgm:pt>
    <dgm:pt modelId="{6ABE15DC-FDF4-4F51-832B-A6FAD82C5E72}" type="sibTrans" cxnId="{7DCDE706-496B-4363-9825-7DE764E6697B}">
      <dgm:prSet/>
      <dgm:spPr/>
      <dgm:t>
        <a:bodyPr/>
        <a:lstStyle/>
        <a:p>
          <a:endParaRPr lang="en-US"/>
        </a:p>
      </dgm:t>
    </dgm:pt>
    <dgm:pt modelId="{866CC5FF-D59B-4EC2-97EB-B3E092A5474F}" type="pres">
      <dgm:prSet presAssocID="{2A024206-1F54-46E7-8B8C-A09E5A18806E}" presName="linear" presStyleCnt="0">
        <dgm:presLayoutVars>
          <dgm:dir/>
          <dgm:animLvl val="lvl"/>
          <dgm:resizeHandles val="exact"/>
        </dgm:presLayoutVars>
      </dgm:prSet>
      <dgm:spPr/>
    </dgm:pt>
    <dgm:pt modelId="{F3A68E86-63F2-487A-A49B-DA0769C55A08}" type="pres">
      <dgm:prSet presAssocID="{2AD235AE-DEE1-4703-AB28-5B987E4B47C3}" presName="parentLin" presStyleCnt="0"/>
      <dgm:spPr/>
    </dgm:pt>
    <dgm:pt modelId="{6D4DFC1B-4F7C-4672-B4A9-06F232F9AFAB}" type="pres">
      <dgm:prSet presAssocID="{2AD235AE-DEE1-4703-AB28-5B987E4B47C3}" presName="parentLeftMargin" presStyleLbl="node1" presStyleIdx="0" presStyleCnt="2"/>
      <dgm:spPr/>
    </dgm:pt>
    <dgm:pt modelId="{2CAE2EB9-BB33-4B12-AF04-29D4FFDAD287}" type="pres">
      <dgm:prSet presAssocID="{2AD235AE-DEE1-4703-AB28-5B987E4B47C3}" presName="parentText" presStyleLbl="node1" presStyleIdx="0" presStyleCnt="2">
        <dgm:presLayoutVars>
          <dgm:chMax val="0"/>
          <dgm:bulletEnabled val="1"/>
        </dgm:presLayoutVars>
      </dgm:prSet>
      <dgm:spPr/>
    </dgm:pt>
    <dgm:pt modelId="{64EB087E-D67A-4993-AD08-5378D04A32FB}" type="pres">
      <dgm:prSet presAssocID="{2AD235AE-DEE1-4703-AB28-5B987E4B47C3}" presName="negativeSpace" presStyleCnt="0"/>
      <dgm:spPr/>
    </dgm:pt>
    <dgm:pt modelId="{2209A80A-2172-443A-8A2B-F3FDB4AE4301}" type="pres">
      <dgm:prSet presAssocID="{2AD235AE-DEE1-4703-AB28-5B987E4B47C3}" presName="childText" presStyleLbl="conFgAcc1" presStyleIdx="0" presStyleCnt="2">
        <dgm:presLayoutVars>
          <dgm:bulletEnabled val="1"/>
        </dgm:presLayoutVars>
      </dgm:prSet>
      <dgm:spPr/>
    </dgm:pt>
    <dgm:pt modelId="{E24CF60D-CCB0-407B-BC66-C990C7741CF0}" type="pres">
      <dgm:prSet presAssocID="{476FA9C5-8364-4D8D-B829-42A98AAD80E9}" presName="spaceBetweenRectangles" presStyleCnt="0"/>
      <dgm:spPr/>
    </dgm:pt>
    <dgm:pt modelId="{A53D4865-42C2-406C-8D0F-DC7B4D4AE369}" type="pres">
      <dgm:prSet presAssocID="{C4BA397A-2F14-4BCB-A7DA-F23FE9DABCFB}" presName="parentLin" presStyleCnt="0"/>
      <dgm:spPr/>
    </dgm:pt>
    <dgm:pt modelId="{0AAC35F4-B02C-47D4-88DF-7E4A3437733F}" type="pres">
      <dgm:prSet presAssocID="{C4BA397A-2F14-4BCB-A7DA-F23FE9DABCFB}" presName="parentLeftMargin" presStyleLbl="node1" presStyleIdx="0" presStyleCnt="2"/>
      <dgm:spPr/>
    </dgm:pt>
    <dgm:pt modelId="{AED4EBE6-F14F-499F-B94A-44E9739174D0}" type="pres">
      <dgm:prSet presAssocID="{C4BA397A-2F14-4BCB-A7DA-F23FE9DABCFB}" presName="parentText" presStyleLbl="node1" presStyleIdx="1" presStyleCnt="2">
        <dgm:presLayoutVars>
          <dgm:chMax val="0"/>
          <dgm:bulletEnabled val="1"/>
        </dgm:presLayoutVars>
      </dgm:prSet>
      <dgm:spPr/>
    </dgm:pt>
    <dgm:pt modelId="{B16598B2-F820-4C7E-8BD8-DE933EBD66B9}" type="pres">
      <dgm:prSet presAssocID="{C4BA397A-2F14-4BCB-A7DA-F23FE9DABCFB}" presName="negativeSpace" presStyleCnt="0"/>
      <dgm:spPr/>
    </dgm:pt>
    <dgm:pt modelId="{CCD5C8D8-E591-4B69-96C1-D083433887AF}" type="pres">
      <dgm:prSet presAssocID="{C4BA397A-2F14-4BCB-A7DA-F23FE9DABCFB}" presName="childText" presStyleLbl="conFgAcc1" presStyleIdx="1" presStyleCnt="2">
        <dgm:presLayoutVars>
          <dgm:bulletEnabled val="1"/>
        </dgm:presLayoutVars>
      </dgm:prSet>
      <dgm:spPr/>
    </dgm:pt>
  </dgm:ptLst>
  <dgm:cxnLst>
    <dgm:cxn modelId="{7DCDE706-496B-4363-9825-7DE764E6697B}" srcId="{4D84FD88-FB01-4B9C-A617-64AAC52D5660}" destId="{C9F9F5B9-A192-4B23-9F4C-47BEA008B83F}" srcOrd="1" destOrd="0" parTransId="{2503B1BA-F3A9-4A70-BBED-0A4A60ECCCE3}" sibTransId="{6ABE15DC-FDF4-4F51-832B-A6FAD82C5E72}"/>
    <dgm:cxn modelId="{0B0AF815-4D32-4643-839B-3D2B80A7555E}" srcId="{2A024206-1F54-46E7-8B8C-A09E5A18806E}" destId="{C4BA397A-2F14-4BCB-A7DA-F23FE9DABCFB}" srcOrd="1" destOrd="0" parTransId="{E49C34AE-BCB8-407A-AA7F-9881494C2A8E}" sibTransId="{D7261B22-851F-4F8F-B616-AA7AD4F0E5CC}"/>
    <dgm:cxn modelId="{D32AAD5F-D9B1-458E-8C7E-426781744F7C}" type="presOf" srcId="{C2516590-AACD-4979-A40C-8F9A49CC4D26}" destId="{2209A80A-2172-443A-8A2B-F3FDB4AE4301}" srcOrd="0" destOrd="0" presId="urn:microsoft.com/office/officeart/2005/8/layout/list1"/>
    <dgm:cxn modelId="{BAFF274A-9A95-4FD0-827D-81D339110B98}" type="presOf" srcId="{2AD235AE-DEE1-4703-AB28-5B987E4B47C3}" destId="{2CAE2EB9-BB33-4B12-AF04-29D4FFDAD287}" srcOrd="1" destOrd="0" presId="urn:microsoft.com/office/officeart/2005/8/layout/list1"/>
    <dgm:cxn modelId="{05A32751-F4F7-4E7A-AFFD-5E1A437619D3}" type="presOf" srcId="{2AD235AE-DEE1-4703-AB28-5B987E4B47C3}" destId="{6D4DFC1B-4F7C-4672-B4A9-06F232F9AFAB}" srcOrd="0" destOrd="0" presId="urn:microsoft.com/office/officeart/2005/8/layout/list1"/>
    <dgm:cxn modelId="{FEE62059-DAFF-416F-891A-7E0DF421FF00}" type="presOf" srcId="{6D31DA07-6FF6-4907-9C02-0A377E7A79E1}" destId="{CCD5C8D8-E591-4B69-96C1-D083433887AF}" srcOrd="0" destOrd="1" presId="urn:microsoft.com/office/officeart/2005/8/layout/list1"/>
    <dgm:cxn modelId="{84832E82-7169-4BFA-9C16-49B4F04D5C1C}" type="presOf" srcId="{C4BA397A-2F14-4BCB-A7DA-F23FE9DABCFB}" destId="{0AAC35F4-B02C-47D4-88DF-7E4A3437733F}" srcOrd="0" destOrd="0" presId="urn:microsoft.com/office/officeart/2005/8/layout/list1"/>
    <dgm:cxn modelId="{B4DE5884-1777-4A1B-A562-E7B0EA3BB66B}" srcId="{2A024206-1F54-46E7-8B8C-A09E5A18806E}" destId="{2AD235AE-DEE1-4703-AB28-5B987E4B47C3}" srcOrd="0" destOrd="0" parTransId="{76CFCF56-05CD-4B9F-8B75-7323F315118A}" sibTransId="{476FA9C5-8364-4D8D-B829-42A98AAD80E9}"/>
    <dgm:cxn modelId="{14291992-450A-4C6C-A444-419A324D1BCA}" type="presOf" srcId="{C4BA397A-2F14-4BCB-A7DA-F23FE9DABCFB}" destId="{AED4EBE6-F14F-499F-B94A-44E9739174D0}" srcOrd="1" destOrd="0" presId="urn:microsoft.com/office/officeart/2005/8/layout/list1"/>
    <dgm:cxn modelId="{BDC95192-4762-4DCA-BEB0-216EBDA89D88}" type="presOf" srcId="{8ACA2164-60D1-49A2-82EF-A9C863366D7C}" destId="{2209A80A-2172-443A-8A2B-F3FDB4AE4301}" srcOrd="0" destOrd="2" presId="urn:microsoft.com/office/officeart/2005/8/layout/list1"/>
    <dgm:cxn modelId="{43BA5793-C897-49F0-BB0D-47BA6741C551}" srcId="{4D84FD88-FB01-4B9C-A617-64AAC52D5660}" destId="{6D31DA07-6FF6-4907-9C02-0A377E7A79E1}" srcOrd="0" destOrd="0" parTransId="{BA0E2A4B-AADF-4853-810F-218DEA693EEA}" sibTransId="{0E4747BE-9508-4BF0-A703-03568F2F6D67}"/>
    <dgm:cxn modelId="{F4777DA5-6163-47A0-9481-219751821C5C}" srcId="{C4BA397A-2F14-4BCB-A7DA-F23FE9DABCFB}" destId="{4D84FD88-FB01-4B9C-A617-64AAC52D5660}" srcOrd="0" destOrd="0" parTransId="{A6DE58DA-B22C-4059-B8D2-F5A77E86C053}" sibTransId="{DEC3A3F8-7597-42A5-B1EC-713BC0900678}"/>
    <dgm:cxn modelId="{053B6CAF-DDFF-4071-A173-57B762A6CB86}" type="presOf" srcId="{2A024206-1F54-46E7-8B8C-A09E5A18806E}" destId="{866CC5FF-D59B-4EC2-97EB-B3E092A5474F}" srcOrd="0" destOrd="0" presId="urn:microsoft.com/office/officeart/2005/8/layout/list1"/>
    <dgm:cxn modelId="{4BA002BF-2B60-4ECF-A285-AEA6350687A5}" type="presOf" srcId="{C9F9F5B9-A192-4B23-9F4C-47BEA008B83F}" destId="{CCD5C8D8-E591-4B69-96C1-D083433887AF}" srcOrd="0" destOrd="2" presId="urn:microsoft.com/office/officeart/2005/8/layout/list1"/>
    <dgm:cxn modelId="{50A293C3-3536-4CE7-B577-3A57C33797AF}" srcId="{C2516590-AACD-4979-A40C-8F9A49CC4D26}" destId="{C30A3655-2C6E-48A7-A4FE-2DFE10555121}" srcOrd="0" destOrd="0" parTransId="{1FD81870-3ADE-42E7-B3E9-22AB1D30F540}" sibTransId="{F13A902A-DE3B-4AA8-B6F4-2C3154CFA3FE}"/>
    <dgm:cxn modelId="{400F81D3-7ED8-4C0D-8336-ED9939E2D486}" type="presOf" srcId="{C30A3655-2C6E-48A7-A4FE-2DFE10555121}" destId="{2209A80A-2172-443A-8A2B-F3FDB4AE4301}" srcOrd="0" destOrd="1" presId="urn:microsoft.com/office/officeart/2005/8/layout/list1"/>
    <dgm:cxn modelId="{2BEED5E2-3F49-45C1-9B0B-F66069F2AA04}" srcId="{2AD235AE-DEE1-4703-AB28-5B987E4B47C3}" destId="{C2516590-AACD-4979-A40C-8F9A49CC4D26}" srcOrd="0" destOrd="0" parTransId="{C10FF2AB-690E-4337-B07E-FC9E5A2BDF7E}" sibTransId="{2372A737-3AC2-4F31-9CB5-7C64890D258B}"/>
    <dgm:cxn modelId="{245666F1-443C-4067-BD51-5FEF7CA28986}" type="presOf" srcId="{4D84FD88-FB01-4B9C-A617-64AAC52D5660}" destId="{CCD5C8D8-E591-4B69-96C1-D083433887AF}" srcOrd="0" destOrd="0" presId="urn:microsoft.com/office/officeart/2005/8/layout/list1"/>
    <dgm:cxn modelId="{54204AFC-498A-4733-BB10-9B7921B7D013}" srcId="{C2516590-AACD-4979-A40C-8F9A49CC4D26}" destId="{8ACA2164-60D1-49A2-82EF-A9C863366D7C}" srcOrd="1" destOrd="0" parTransId="{C1CBB7DB-BCEE-4FDB-AE5A-E4B5CAB079CC}" sibTransId="{F57E3AC0-9E65-4D3E-A455-5108FDB4DC77}"/>
    <dgm:cxn modelId="{34568091-42D5-4F3E-B29C-CC4786D6FB85}" type="presParOf" srcId="{866CC5FF-D59B-4EC2-97EB-B3E092A5474F}" destId="{F3A68E86-63F2-487A-A49B-DA0769C55A08}" srcOrd="0" destOrd="0" presId="urn:microsoft.com/office/officeart/2005/8/layout/list1"/>
    <dgm:cxn modelId="{CF029E32-F48C-415F-A4E1-623D3E376893}" type="presParOf" srcId="{F3A68E86-63F2-487A-A49B-DA0769C55A08}" destId="{6D4DFC1B-4F7C-4672-B4A9-06F232F9AFAB}" srcOrd="0" destOrd="0" presId="urn:microsoft.com/office/officeart/2005/8/layout/list1"/>
    <dgm:cxn modelId="{FE09C58F-0BBE-4D3A-BDEC-106C39357E24}" type="presParOf" srcId="{F3A68E86-63F2-487A-A49B-DA0769C55A08}" destId="{2CAE2EB9-BB33-4B12-AF04-29D4FFDAD287}" srcOrd="1" destOrd="0" presId="urn:microsoft.com/office/officeart/2005/8/layout/list1"/>
    <dgm:cxn modelId="{6B5605B0-06FA-4C13-B207-863E8639A71D}" type="presParOf" srcId="{866CC5FF-D59B-4EC2-97EB-B3E092A5474F}" destId="{64EB087E-D67A-4993-AD08-5378D04A32FB}" srcOrd="1" destOrd="0" presId="urn:microsoft.com/office/officeart/2005/8/layout/list1"/>
    <dgm:cxn modelId="{36F5E692-5FF6-40DD-924C-737F2542DB6B}" type="presParOf" srcId="{866CC5FF-D59B-4EC2-97EB-B3E092A5474F}" destId="{2209A80A-2172-443A-8A2B-F3FDB4AE4301}" srcOrd="2" destOrd="0" presId="urn:microsoft.com/office/officeart/2005/8/layout/list1"/>
    <dgm:cxn modelId="{B3672688-401F-47C6-8522-7C459DCA535F}" type="presParOf" srcId="{866CC5FF-D59B-4EC2-97EB-B3E092A5474F}" destId="{E24CF60D-CCB0-407B-BC66-C990C7741CF0}" srcOrd="3" destOrd="0" presId="urn:microsoft.com/office/officeart/2005/8/layout/list1"/>
    <dgm:cxn modelId="{E49A7FD2-BAB2-4999-B41D-2742BC3725C2}" type="presParOf" srcId="{866CC5FF-D59B-4EC2-97EB-B3E092A5474F}" destId="{A53D4865-42C2-406C-8D0F-DC7B4D4AE369}" srcOrd="4" destOrd="0" presId="urn:microsoft.com/office/officeart/2005/8/layout/list1"/>
    <dgm:cxn modelId="{122F249C-721E-4B3F-A0C7-7E938266AA7B}" type="presParOf" srcId="{A53D4865-42C2-406C-8D0F-DC7B4D4AE369}" destId="{0AAC35F4-B02C-47D4-88DF-7E4A3437733F}" srcOrd="0" destOrd="0" presId="urn:microsoft.com/office/officeart/2005/8/layout/list1"/>
    <dgm:cxn modelId="{A074FDDB-8417-45ED-B8BD-D38772D26A5B}" type="presParOf" srcId="{A53D4865-42C2-406C-8D0F-DC7B4D4AE369}" destId="{AED4EBE6-F14F-499F-B94A-44E9739174D0}" srcOrd="1" destOrd="0" presId="urn:microsoft.com/office/officeart/2005/8/layout/list1"/>
    <dgm:cxn modelId="{FD236438-85C4-49D8-B408-94550CA51BB5}" type="presParOf" srcId="{866CC5FF-D59B-4EC2-97EB-B3E092A5474F}" destId="{B16598B2-F820-4C7E-8BD8-DE933EBD66B9}" srcOrd="5" destOrd="0" presId="urn:microsoft.com/office/officeart/2005/8/layout/list1"/>
    <dgm:cxn modelId="{985FB76F-3810-450F-B53C-1DE6978EDDE5}" type="presParOf" srcId="{866CC5FF-D59B-4EC2-97EB-B3E092A5474F}" destId="{CCD5C8D8-E591-4B69-96C1-D083433887A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A5127D-407B-4560-8FD8-49440FFD3096}"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DC1D964C-12EA-4EF4-B490-221361DEFDB0}">
      <dgm:prSet/>
      <dgm:spPr/>
      <dgm:t>
        <a:bodyPr/>
        <a:lstStyle/>
        <a:p>
          <a:r>
            <a:rPr lang="en-US" b="0" i="0"/>
            <a:t>Overview of Matrix Multiplication</a:t>
          </a:r>
          <a:endParaRPr lang="en-US"/>
        </a:p>
      </dgm:t>
    </dgm:pt>
    <dgm:pt modelId="{38A34367-7A4C-4F8C-A1F0-AEC32203BB56}" type="parTrans" cxnId="{265DC281-CC01-4BEC-8762-0435ADB0CEC2}">
      <dgm:prSet/>
      <dgm:spPr/>
      <dgm:t>
        <a:bodyPr/>
        <a:lstStyle/>
        <a:p>
          <a:endParaRPr lang="en-US"/>
        </a:p>
      </dgm:t>
    </dgm:pt>
    <dgm:pt modelId="{6152CB44-07F7-4087-959E-704F88011925}" type="sibTrans" cxnId="{265DC281-CC01-4BEC-8762-0435ADB0CEC2}">
      <dgm:prSet/>
      <dgm:spPr/>
      <dgm:t>
        <a:bodyPr/>
        <a:lstStyle/>
        <a:p>
          <a:endParaRPr lang="en-US"/>
        </a:p>
      </dgm:t>
    </dgm:pt>
    <dgm:pt modelId="{D8D49491-CC6B-4BD5-BDB9-FE25FA09838B}">
      <dgm:prSet/>
      <dgm:spPr/>
      <dgm:t>
        <a:bodyPr/>
        <a:lstStyle/>
        <a:p>
          <a:r>
            <a:rPr lang="en-US" b="1" i="0"/>
            <a:t>Algorithm Recap:</a:t>
          </a:r>
          <a:endParaRPr lang="en-US"/>
        </a:p>
      </dgm:t>
    </dgm:pt>
    <dgm:pt modelId="{367C6D43-0BEF-4F3E-8C84-33A7D3E6650A}" type="parTrans" cxnId="{68443907-1807-4DD8-B7EF-6128B67E961B}">
      <dgm:prSet/>
      <dgm:spPr/>
      <dgm:t>
        <a:bodyPr/>
        <a:lstStyle/>
        <a:p>
          <a:endParaRPr lang="en-US"/>
        </a:p>
      </dgm:t>
    </dgm:pt>
    <dgm:pt modelId="{D3DE88A4-67AD-4E99-B43E-0945BEBCA77D}" type="sibTrans" cxnId="{68443907-1807-4DD8-B7EF-6128B67E961B}">
      <dgm:prSet/>
      <dgm:spPr/>
      <dgm:t>
        <a:bodyPr/>
        <a:lstStyle/>
        <a:p>
          <a:endParaRPr lang="en-US"/>
        </a:p>
      </dgm:t>
    </dgm:pt>
    <dgm:pt modelId="{18031B83-FD9D-484E-803B-F0851F4511ED}">
      <dgm:prSet/>
      <dgm:spPr/>
      <dgm:t>
        <a:bodyPr/>
        <a:lstStyle/>
        <a:p>
          <a:r>
            <a:rPr lang="en-US" b="0" i="0"/>
            <a:t>Matrix multiplication involves the computation of each element in the resulting matrix by summing products of corresponding elements from two input matrices.</a:t>
          </a:r>
          <a:endParaRPr lang="en-US"/>
        </a:p>
      </dgm:t>
    </dgm:pt>
    <dgm:pt modelId="{9A3E224E-790A-41CC-8461-1F4E3D63F8A8}" type="parTrans" cxnId="{424D1871-567D-4E15-90AF-FAE7DCA4C879}">
      <dgm:prSet/>
      <dgm:spPr/>
      <dgm:t>
        <a:bodyPr/>
        <a:lstStyle/>
        <a:p>
          <a:endParaRPr lang="en-US"/>
        </a:p>
      </dgm:t>
    </dgm:pt>
    <dgm:pt modelId="{2A2F21EC-D6FC-4E48-9FE9-552EA1766AAC}" type="sibTrans" cxnId="{424D1871-567D-4E15-90AF-FAE7DCA4C879}">
      <dgm:prSet/>
      <dgm:spPr/>
      <dgm:t>
        <a:bodyPr/>
        <a:lstStyle/>
        <a:p>
          <a:endParaRPr lang="en-US"/>
        </a:p>
      </dgm:t>
    </dgm:pt>
    <dgm:pt modelId="{B0FF2582-30E7-45B7-9494-D25BF6A10A59}">
      <dgm:prSet/>
      <dgm:spPr/>
      <dgm:t>
        <a:bodyPr/>
        <a:lstStyle/>
        <a:p>
          <a:r>
            <a:rPr lang="en-US" b="0" i="0"/>
            <a:t>The standard algorithm has a cubic time complexity (O(N^3)).</a:t>
          </a:r>
          <a:endParaRPr lang="en-US"/>
        </a:p>
      </dgm:t>
    </dgm:pt>
    <dgm:pt modelId="{3531742B-6C16-4D79-9998-C5F11567894B}" type="parTrans" cxnId="{D793E93F-8314-4A3B-8277-B124225C5B27}">
      <dgm:prSet/>
      <dgm:spPr/>
      <dgm:t>
        <a:bodyPr/>
        <a:lstStyle/>
        <a:p>
          <a:endParaRPr lang="en-US"/>
        </a:p>
      </dgm:t>
    </dgm:pt>
    <dgm:pt modelId="{F9C63DBF-2A00-450E-8073-F758B6940125}" type="sibTrans" cxnId="{D793E93F-8314-4A3B-8277-B124225C5B27}">
      <dgm:prSet/>
      <dgm:spPr/>
      <dgm:t>
        <a:bodyPr/>
        <a:lstStyle/>
        <a:p>
          <a:endParaRPr lang="en-US"/>
        </a:p>
      </dgm:t>
    </dgm:pt>
    <dgm:pt modelId="{CA5EFB33-153C-448C-AB5E-983793F7BD99}">
      <dgm:prSet/>
      <dgm:spPr/>
      <dgm:t>
        <a:bodyPr/>
        <a:lstStyle/>
        <a:p>
          <a:r>
            <a:rPr lang="en-US" b="0" i="0"/>
            <a:t>Computational Complexity</a:t>
          </a:r>
          <a:endParaRPr lang="en-US"/>
        </a:p>
      </dgm:t>
    </dgm:pt>
    <dgm:pt modelId="{61DA1B21-8D53-40B4-98D5-B116FECD8B98}" type="parTrans" cxnId="{90E5342A-8B85-4B16-AC1F-6C316143B0EA}">
      <dgm:prSet/>
      <dgm:spPr/>
      <dgm:t>
        <a:bodyPr/>
        <a:lstStyle/>
        <a:p>
          <a:endParaRPr lang="en-US"/>
        </a:p>
      </dgm:t>
    </dgm:pt>
    <dgm:pt modelId="{F5365675-FA4F-489A-A1B3-6E56CEF6A3EF}" type="sibTrans" cxnId="{90E5342A-8B85-4B16-AC1F-6C316143B0EA}">
      <dgm:prSet/>
      <dgm:spPr/>
      <dgm:t>
        <a:bodyPr/>
        <a:lstStyle/>
        <a:p>
          <a:endParaRPr lang="en-US"/>
        </a:p>
      </dgm:t>
    </dgm:pt>
    <dgm:pt modelId="{06587F8C-CB82-49C2-933B-A91CBCBCE5AD}">
      <dgm:prSet/>
      <dgm:spPr/>
      <dgm:t>
        <a:bodyPr/>
        <a:lstStyle/>
        <a:p>
          <a:r>
            <a:rPr lang="en-US" b="1" i="0"/>
            <a:t>Resource Requirements:</a:t>
          </a:r>
          <a:endParaRPr lang="en-US"/>
        </a:p>
      </dgm:t>
    </dgm:pt>
    <dgm:pt modelId="{BDA049D3-41EB-4837-9382-C5FB7BF95DCE}" type="parTrans" cxnId="{C5D9AAA4-F149-44F6-B38F-A98D5C67028E}">
      <dgm:prSet/>
      <dgm:spPr/>
      <dgm:t>
        <a:bodyPr/>
        <a:lstStyle/>
        <a:p>
          <a:endParaRPr lang="en-US"/>
        </a:p>
      </dgm:t>
    </dgm:pt>
    <dgm:pt modelId="{DD5847BF-F0A4-42C3-8DB5-18B1357A2A86}" type="sibTrans" cxnId="{C5D9AAA4-F149-44F6-B38F-A98D5C67028E}">
      <dgm:prSet/>
      <dgm:spPr/>
      <dgm:t>
        <a:bodyPr/>
        <a:lstStyle/>
        <a:p>
          <a:endParaRPr lang="en-US"/>
        </a:p>
      </dgm:t>
    </dgm:pt>
    <dgm:pt modelId="{229C6FDE-97B1-48AC-A234-5EC4FBA211E7}">
      <dgm:prSet/>
      <dgm:spPr/>
      <dgm:t>
        <a:bodyPr/>
        <a:lstStyle/>
        <a:p>
          <a:r>
            <a:rPr lang="en-US" b="0" i="0"/>
            <a:t>Matrix multiplication is computationally expensive, especially for large matrices.</a:t>
          </a:r>
          <a:endParaRPr lang="en-US"/>
        </a:p>
      </dgm:t>
    </dgm:pt>
    <dgm:pt modelId="{BE261260-5EB9-4207-9291-9C138002661B}" type="parTrans" cxnId="{216CDEC4-E88D-4600-B074-678C20A57032}">
      <dgm:prSet/>
      <dgm:spPr/>
      <dgm:t>
        <a:bodyPr/>
        <a:lstStyle/>
        <a:p>
          <a:endParaRPr lang="en-US"/>
        </a:p>
      </dgm:t>
    </dgm:pt>
    <dgm:pt modelId="{41875DF8-83C0-4E23-9F8D-8BC4D4D5BE42}" type="sibTrans" cxnId="{216CDEC4-E88D-4600-B074-678C20A57032}">
      <dgm:prSet/>
      <dgm:spPr/>
      <dgm:t>
        <a:bodyPr/>
        <a:lstStyle/>
        <a:p>
          <a:endParaRPr lang="en-US"/>
        </a:p>
      </dgm:t>
    </dgm:pt>
    <dgm:pt modelId="{4A3A538C-9B45-4A1F-B49A-EF8906561A89}">
      <dgm:prSet/>
      <dgm:spPr/>
      <dgm:t>
        <a:bodyPr/>
        <a:lstStyle/>
        <a:p>
          <a:r>
            <a:rPr lang="en-US" b="0" i="0"/>
            <a:t>Discuss the challenges posed by the algorithm's high computational complexity.</a:t>
          </a:r>
          <a:endParaRPr lang="en-US"/>
        </a:p>
      </dgm:t>
    </dgm:pt>
    <dgm:pt modelId="{3EAAB6A7-BAFB-43BF-A3D5-3A7631A027AC}" type="parTrans" cxnId="{11DD1CC4-F822-449E-BF09-EE99A3A29A97}">
      <dgm:prSet/>
      <dgm:spPr/>
      <dgm:t>
        <a:bodyPr/>
        <a:lstStyle/>
        <a:p>
          <a:endParaRPr lang="en-US"/>
        </a:p>
      </dgm:t>
    </dgm:pt>
    <dgm:pt modelId="{33C8D073-D612-4873-9A93-43E313035ACC}" type="sibTrans" cxnId="{11DD1CC4-F822-449E-BF09-EE99A3A29A97}">
      <dgm:prSet/>
      <dgm:spPr/>
      <dgm:t>
        <a:bodyPr/>
        <a:lstStyle/>
        <a:p>
          <a:endParaRPr lang="en-US"/>
        </a:p>
      </dgm:t>
    </dgm:pt>
    <dgm:pt modelId="{DBA534E8-24CC-4BA0-96E2-87D85AAA9AE8}" type="pres">
      <dgm:prSet presAssocID="{C0A5127D-407B-4560-8FD8-49440FFD3096}" presName="Name0" presStyleCnt="0">
        <dgm:presLayoutVars>
          <dgm:dir/>
          <dgm:animLvl val="lvl"/>
          <dgm:resizeHandles val="exact"/>
        </dgm:presLayoutVars>
      </dgm:prSet>
      <dgm:spPr/>
    </dgm:pt>
    <dgm:pt modelId="{B3550A3F-35C1-42E5-8A35-FCFE3A0942EA}" type="pres">
      <dgm:prSet presAssocID="{DC1D964C-12EA-4EF4-B490-221361DEFDB0}" presName="linNode" presStyleCnt="0"/>
      <dgm:spPr/>
    </dgm:pt>
    <dgm:pt modelId="{63CBAD4C-64B1-4FF6-9D78-C13178AAF372}" type="pres">
      <dgm:prSet presAssocID="{DC1D964C-12EA-4EF4-B490-221361DEFDB0}" presName="parentText" presStyleLbl="node1" presStyleIdx="0" presStyleCnt="2" custLinFactNeighborX="214">
        <dgm:presLayoutVars>
          <dgm:chMax val="1"/>
          <dgm:bulletEnabled val="1"/>
        </dgm:presLayoutVars>
      </dgm:prSet>
      <dgm:spPr/>
    </dgm:pt>
    <dgm:pt modelId="{4C8D2D9B-ED0B-4EBE-83ED-5535D28FF769}" type="pres">
      <dgm:prSet presAssocID="{DC1D964C-12EA-4EF4-B490-221361DEFDB0}" presName="descendantText" presStyleLbl="alignAccFollowNode1" presStyleIdx="0" presStyleCnt="2">
        <dgm:presLayoutVars>
          <dgm:bulletEnabled val="1"/>
        </dgm:presLayoutVars>
      </dgm:prSet>
      <dgm:spPr/>
    </dgm:pt>
    <dgm:pt modelId="{DE9C804D-F46B-4024-8A1E-8414D9A47537}" type="pres">
      <dgm:prSet presAssocID="{6152CB44-07F7-4087-959E-704F88011925}" presName="sp" presStyleCnt="0"/>
      <dgm:spPr/>
    </dgm:pt>
    <dgm:pt modelId="{65A47AD4-F98F-41CB-B851-B0008AA88839}" type="pres">
      <dgm:prSet presAssocID="{CA5EFB33-153C-448C-AB5E-983793F7BD99}" presName="linNode" presStyleCnt="0"/>
      <dgm:spPr/>
    </dgm:pt>
    <dgm:pt modelId="{52ACF5DE-B4D6-4F49-85FB-D20197195583}" type="pres">
      <dgm:prSet presAssocID="{CA5EFB33-153C-448C-AB5E-983793F7BD99}" presName="parentText" presStyleLbl="node1" presStyleIdx="1" presStyleCnt="2">
        <dgm:presLayoutVars>
          <dgm:chMax val="1"/>
          <dgm:bulletEnabled val="1"/>
        </dgm:presLayoutVars>
      </dgm:prSet>
      <dgm:spPr/>
    </dgm:pt>
    <dgm:pt modelId="{BE44ED27-24C4-4A85-A9AA-213E9E249DB7}" type="pres">
      <dgm:prSet presAssocID="{CA5EFB33-153C-448C-AB5E-983793F7BD99}" presName="descendantText" presStyleLbl="alignAccFollowNode1" presStyleIdx="1" presStyleCnt="2">
        <dgm:presLayoutVars>
          <dgm:bulletEnabled val="1"/>
        </dgm:presLayoutVars>
      </dgm:prSet>
      <dgm:spPr/>
    </dgm:pt>
  </dgm:ptLst>
  <dgm:cxnLst>
    <dgm:cxn modelId="{68443907-1807-4DD8-B7EF-6128B67E961B}" srcId="{DC1D964C-12EA-4EF4-B490-221361DEFDB0}" destId="{D8D49491-CC6B-4BD5-BDB9-FE25FA09838B}" srcOrd="0" destOrd="0" parTransId="{367C6D43-0BEF-4F3E-8C84-33A7D3E6650A}" sibTransId="{D3DE88A4-67AD-4E99-B43E-0945BEBCA77D}"/>
    <dgm:cxn modelId="{90E5342A-8B85-4B16-AC1F-6C316143B0EA}" srcId="{C0A5127D-407B-4560-8FD8-49440FFD3096}" destId="{CA5EFB33-153C-448C-AB5E-983793F7BD99}" srcOrd="1" destOrd="0" parTransId="{61DA1B21-8D53-40B4-98D5-B116FECD8B98}" sibTransId="{F5365675-FA4F-489A-A1B3-6E56CEF6A3EF}"/>
    <dgm:cxn modelId="{D793E93F-8314-4A3B-8277-B124225C5B27}" srcId="{D8D49491-CC6B-4BD5-BDB9-FE25FA09838B}" destId="{B0FF2582-30E7-45B7-9494-D25BF6A10A59}" srcOrd="1" destOrd="0" parTransId="{3531742B-6C16-4D79-9998-C5F11567894B}" sibTransId="{F9C63DBF-2A00-450E-8073-F758B6940125}"/>
    <dgm:cxn modelId="{06E3156D-7161-402A-8EFA-D01DA60C86F9}" type="presOf" srcId="{D8D49491-CC6B-4BD5-BDB9-FE25FA09838B}" destId="{4C8D2D9B-ED0B-4EBE-83ED-5535D28FF769}" srcOrd="0" destOrd="0" presId="urn:microsoft.com/office/officeart/2005/8/layout/vList5"/>
    <dgm:cxn modelId="{424D1871-567D-4E15-90AF-FAE7DCA4C879}" srcId="{D8D49491-CC6B-4BD5-BDB9-FE25FA09838B}" destId="{18031B83-FD9D-484E-803B-F0851F4511ED}" srcOrd="0" destOrd="0" parTransId="{9A3E224E-790A-41CC-8461-1F4E3D63F8A8}" sibTransId="{2A2F21EC-D6FC-4E48-9FE9-552EA1766AAC}"/>
    <dgm:cxn modelId="{3F68AD76-1E0E-4E36-B5BA-D74FF8E0FF7E}" type="presOf" srcId="{C0A5127D-407B-4560-8FD8-49440FFD3096}" destId="{DBA534E8-24CC-4BA0-96E2-87D85AAA9AE8}" srcOrd="0" destOrd="0" presId="urn:microsoft.com/office/officeart/2005/8/layout/vList5"/>
    <dgm:cxn modelId="{265DC281-CC01-4BEC-8762-0435ADB0CEC2}" srcId="{C0A5127D-407B-4560-8FD8-49440FFD3096}" destId="{DC1D964C-12EA-4EF4-B490-221361DEFDB0}" srcOrd="0" destOrd="0" parTransId="{38A34367-7A4C-4F8C-A1F0-AEC32203BB56}" sibTransId="{6152CB44-07F7-4087-959E-704F88011925}"/>
    <dgm:cxn modelId="{8828A885-D7E8-4C78-94E0-E56E01E81926}" type="presOf" srcId="{18031B83-FD9D-484E-803B-F0851F4511ED}" destId="{4C8D2D9B-ED0B-4EBE-83ED-5535D28FF769}" srcOrd="0" destOrd="1" presId="urn:microsoft.com/office/officeart/2005/8/layout/vList5"/>
    <dgm:cxn modelId="{675ABD9D-3FAB-415A-A2B5-0B318829BF4C}" type="presOf" srcId="{06587F8C-CB82-49C2-933B-A91CBCBCE5AD}" destId="{BE44ED27-24C4-4A85-A9AA-213E9E249DB7}" srcOrd="0" destOrd="0" presId="urn:microsoft.com/office/officeart/2005/8/layout/vList5"/>
    <dgm:cxn modelId="{C5D9AAA4-F149-44F6-B38F-A98D5C67028E}" srcId="{CA5EFB33-153C-448C-AB5E-983793F7BD99}" destId="{06587F8C-CB82-49C2-933B-A91CBCBCE5AD}" srcOrd="0" destOrd="0" parTransId="{BDA049D3-41EB-4837-9382-C5FB7BF95DCE}" sibTransId="{DD5847BF-F0A4-42C3-8DB5-18B1357A2A86}"/>
    <dgm:cxn modelId="{B5860CB0-F890-4020-85E1-EEE6F2DDE0FF}" type="presOf" srcId="{229C6FDE-97B1-48AC-A234-5EC4FBA211E7}" destId="{BE44ED27-24C4-4A85-A9AA-213E9E249DB7}" srcOrd="0" destOrd="1" presId="urn:microsoft.com/office/officeart/2005/8/layout/vList5"/>
    <dgm:cxn modelId="{11DD1CC4-F822-449E-BF09-EE99A3A29A97}" srcId="{06587F8C-CB82-49C2-933B-A91CBCBCE5AD}" destId="{4A3A538C-9B45-4A1F-B49A-EF8906561A89}" srcOrd="1" destOrd="0" parTransId="{3EAAB6A7-BAFB-43BF-A3D5-3A7631A027AC}" sibTransId="{33C8D073-D612-4873-9A93-43E313035ACC}"/>
    <dgm:cxn modelId="{216CDEC4-E88D-4600-B074-678C20A57032}" srcId="{06587F8C-CB82-49C2-933B-A91CBCBCE5AD}" destId="{229C6FDE-97B1-48AC-A234-5EC4FBA211E7}" srcOrd="0" destOrd="0" parTransId="{BE261260-5EB9-4207-9291-9C138002661B}" sibTransId="{41875DF8-83C0-4E23-9F8D-8BC4D4D5BE42}"/>
    <dgm:cxn modelId="{F001E2D2-8F1B-4EA5-8FA4-E843D47BEA36}" type="presOf" srcId="{CA5EFB33-153C-448C-AB5E-983793F7BD99}" destId="{52ACF5DE-B4D6-4F49-85FB-D20197195583}" srcOrd="0" destOrd="0" presId="urn:microsoft.com/office/officeart/2005/8/layout/vList5"/>
    <dgm:cxn modelId="{68A15CE5-1BD0-4075-929A-BC98FB36BCDC}" type="presOf" srcId="{DC1D964C-12EA-4EF4-B490-221361DEFDB0}" destId="{63CBAD4C-64B1-4FF6-9D78-C13178AAF372}" srcOrd="0" destOrd="0" presId="urn:microsoft.com/office/officeart/2005/8/layout/vList5"/>
    <dgm:cxn modelId="{D9424AE5-33A4-478A-BD81-ACA84B02DAB4}" type="presOf" srcId="{B0FF2582-30E7-45B7-9494-D25BF6A10A59}" destId="{4C8D2D9B-ED0B-4EBE-83ED-5535D28FF769}" srcOrd="0" destOrd="2" presId="urn:microsoft.com/office/officeart/2005/8/layout/vList5"/>
    <dgm:cxn modelId="{47885CF8-65BA-4F56-873C-1BB1BF541E86}" type="presOf" srcId="{4A3A538C-9B45-4A1F-B49A-EF8906561A89}" destId="{BE44ED27-24C4-4A85-A9AA-213E9E249DB7}" srcOrd="0" destOrd="2" presId="urn:microsoft.com/office/officeart/2005/8/layout/vList5"/>
    <dgm:cxn modelId="{FA48E2D4-C718-40DF-8955-CCDD5A34A90E}" type="presParOf" srcId="{DBA534E8-24CC-4BA0-96E2-87D85AAA9AE8}" destId="{B3550A3F-35C1-42E5-8A35-FCFE3A0942EA}" srcOrd="0" destOrd="0" presId="urn:microsoft.com/office/officeart/2005/8/layout/vList5"/>
    <dgm:cxn modelId="{D143D8F7-918B-422A-8C55-55179C37BD0D}" type="presParOf" srcId="{B3550A3F-35C1-42E5-8A35-FCFE3A0942EA}" destId="{63CBAD4C-64B1-4FF6-9D78-C13178AAF372}" srcOrd="0" destOrd="0" presId="urn:microsoft.com/office/officeart/2005/8/layout/vList5"/>
    <dgm:cxn modelId="{B4FB3C50-C3B9-48CC-A472-BF40D59A3E7E}" type="presParOf" srcId="{B3550A3F-35C1-42E5-8A35-FCFE3A0942EA}" destId="{4C8D2D9B-ED0B-4EBE-83ED-5535D28FF769}" srcOrd="1" destOrd="0" presId="urn:microsoft.com/office/officeart/2005/8/layout/vList5"/>
    <dgm:cxn modelId="{5BAC9C62-2E8C-46A6-85AB-D685560CF17D}" type="presParOf" srcId="{DBA534E8-24CC-4BA0-96E2-87D85AAA9AE8}" destId="{DE9C804D-F46B-4024-8A1E-8414D9A47537}" srcOrd="1" destOrd="0" presId="urn:microsoft.com/office/officeart/2005/8/layout/vList5"/>
    <dgm:cxn modelId="{EC28D44D-8A70-42FA-B162-8991485409B0}" type="presParOf" srcId="{DBA534E8-24CC-4BA0-96E2-87D85AAA9AE8}" destId="{65A47AD4-F98F-41CB-B851-B0008AA88839}" srcOrd="2" destOrd="0" presId="urn:microsoft.com/office/officeart/2005/8/layout/vList5"/>
    <dgm:cxn modelId="{16C92045-0D47-4741-A693-36F71257340A}" type="presParOf" srcId="{65A47AD4-F98F-41CB-B851-B0008AA88839}" destId="{52ACF5DE-B4D6-4F49-85FB-D20197195583}" srcOrd="0" destOrd="0" presId="urn:microsoft.com/office/officeart/2005/8/layout/vList5"/>
    <dgm:cxn modelId="{A7906EE2-8991-4B22-811C-45916B16A4AC}" type="presParOf" srcId="{65A47AD4-F98F-41CB-B851-B0008AA88839}" destId="{BE44ED27-24C4-4A85-A9AA-213E9E249DB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C9C8B1-45EE-4BDE-B6D2-E21A45B4906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3459C17-7849-44E3-B4AC-6B73B87978E9}">
      <dgm:prSet/>
      <dgm:spPr/>
      <dgm:t>
        <a:bodyPr/>
        <a:lstStyle/>
        <a:p>
          <a:r>
            <a:rPr lang="en-US" b="1" i="0"/>
            <a:t>Gem5 Configuration</a:t>
          </a:r>
          <a:endParaRPr lang="en-US"/>
        </a:p>
      </dgm:t>
    </dgm:pt>
    <dgm:pt modelId="{0E93084D-0769-43A8-AA4E-81A9C43CA1F3}" type="parTrans" cxnId="{97EA65A2-F2BA-46DA-8FC0-459524D0849D}">
      <dgm:prSet/>
      <dgm:spPr/>
      <dgm:t>
        <a:bodyPr/>
        <a:lstStyle/>
        <a:p>
          <a:endParaRPr lang="en-US"/>
        </a:p>
      </dgm:t>
    </dgm:pt>
    <dgm:pt modelId="{0D534844-98F7-4AFE-B0DA-C30831CD3D19}" type="sibTrans" cxnId="{97EA65A2-F2BA-46DA-8FC0-459524D0849D}">
      <dgm:prSet/>
      <dgm:spPr/>
      <dgm:t>
        <a:bodyPr/>
        <a:lstStyle/>
        <a:p>
          <a:endParaRPr lang="en-US"/>
        </a:p>
      </dgm:t>
    </dgm:pt>
    <dgm:pt modelId="{7C0405F9-FC4F-4025-998A-04AC6BFF0F2D}">
      <dgm:prSet/>
      <dgm:spPr/>
      <dgm:t>
        <a:bodyPr/>
        <a:lstStyle/>
        <a:p>
          <a:r>
            <a:rPr lang="en-US" b="1" i="0"/>
            <a:t>Simulation Parameters:</a:t>
          </a:r>
          <a:endParaRPr lang="en-US"/>
        </a:p>
      </dgm:t>
    </dgm:pt>
    <dgm:pt modelId="{31CC8C81-AE31-487E-AA19-3AD395CE1C6A}" type="parTrans" cxnId="{D1E6ADC7-C705-49CC-996B-9669EC79A8B6}">
      <dgm:prSet/>
      <dgm:spPr/>
      <dgm:t>
        <a:bodyPr/>
        <a:lstStyle/>
        <a:p>
          <a:endParaRPr lang="en-US"/>
        </a:p>
      </dgm:t>
    </dgm:pt>
    <dgm:pt modelId="{5C41F410-A29A-443D-9704-B6411D0B0703}" type="sibTrans" cxnId="{D1E6ADC7-C705-49CC-996B-9669EC79A8B6}">
      <dgm:prSet/>
      <dgm:spPr/>
      <dgm:t>
        <a:bodyPr/>
        <a:lstStyle/>
        <a:p>
          <a:endParaRPr lang="en-US"/>
        </a:p>
      </dgm:t>
    </dgm:pt>
    <dgm:pt modelId="{29302287-1481-45FB-8EA5-882341E6F676}">
      <dgm:prSet/>
      <dgm:spPr/>
      <dgm:t>
        <a:bodyPr/>
        <a:lstStyle/>
        <a:p>
          <a:r>
            <a:rPr lang="en-US" b="0" i="0"/>
            <a:t>We have analyzed the performance by varying different CPU models like X86Minor, 03CPU, X86AtomicSimpleCPU, X86TimingSimpleCPU</a:t>
          </a:r>
          <a:endParaRPr lang="en-US"/>
        </a:p>
      </dgm:t>
    </dgm:pt>
    <dgm:pt modelId="{D5710098-31DA-41C7-BFE8-DFF7D64B0228}" type="parTrans" cxnId="{8289178C-5BED-4C0E-916A-72454AC73DEC}">
      <dgm:prSet/>
      <dgm:spPr/>
      <dgm:t>
        <a:bodyPr/>
        <a:lstStyle/>
        <a:p>
          <a:endParaRPr lang="en-US"/>
        </a:p>
      </dgm:t>
    </dgm:pt>
    <dgm:pt modelId="{B2A333F4-C656-4328-87DF-C2150C942442}" type="sibTrans" cxnId="{8289178C-5BED-4C0E-916A-72454AC73DEC}">
      <dgm:prSet/>
      <dgm:spPr/>
      <dgm:t>
        <a:bodyPr/>
        <a:lstStyle/>
        <a:p>
          <a:endParaRPr lang="en-US"/>
        </a:p>
      </dgm:t>
    </dgm:pt>
    <dgm:pt modelId="{903095DB-1384-4212-B71F-4D92A83EB193}">
      <dgm:prSet/>
      <dgm:spPr/>
      <dgm:t>
        <a:bodyPr/>
        <a:lstStyle/>
        <a:p>
          <a:r>
            <a:rPr lang="en-US" b="0" i="0"/>
            <a:t>We have also varied the matrix size as 4x4, 8x8, and 16x16 and recorded their execution time  for each CPU.</a:t>
          </a:r>
          <a:endParaRPr lang="en-US"/>
        </a:p>
      </dgm:t>
    </dgm:pt>
    <dgm:pt modelId="{0FE3573E-E65B-4CC7-BE7D-B4E199494B97}" type="parTrans" cxnId="{C17A17DB-B323-4627-B888-095FE2DBDB88}">
      <dgm:prSet/>
      <dgm:spPr/>
      <dgm:t>
        <a:bodyPr/>
        <a:lstStyle/>
        <a:p>
          <a:endParaRPr lang="en-US"/>
        </a:p>
      </dgm:t>
    </dgm:pt>
    <dgm:pt modelId="{3F8F2393-EE3D-4AB3-80FC-72D965973D6C}" type="sibTrans" cxnId="{C17A17DB-B323-4627-B888-095FE2DBDB88}">
      <dgm:prSet/>
      <dgm:spPr/>
      <dgm:t>
        <a:bodyPr/>
        <a:lstStyle/>
        <a:p>
          <a:endParaRPr lang="en-US"/>
        </a:p>
      </dgm:t>
    </dgm:pt>
    <dgm:pt modelId="{346F5CF4-EBAC-4D46-8DFE-CE2C1030BF51}">
      <dgm:prSet/>
      <dgm:spPr/>
      <dgm:t>
        <a:bodyPr/>
        <a:lstStyle/>
        <a:p>
          <a:r>
            <a:rPr lang="en-US" b="0" i="0"/>
            <a:t>We have also included a Execution time measurement code within matmult code to find the execution time.</a:t>
          </a:r>
          <a:endParaRPr lang="en-US"/>
        </a:p>
      </dgm:t>
    </dgm:pt>
    <dgm:pt modelId="{97DC1F0F-D028-4170-B424-56D82C7A40C2}" type="parTrans" cxnId="{CE9C7D4C-42EF-4502-B3DF-231CA0ADA125}">
      <dgm:prSet/>
      <dgm:spPr/>
      <dgm:t>
        <a:bodyPr/>
        <a:lstStyle/>
        <a:p>
          <a:endParaRPr lang="en-US"/>
        </a:p>
      </dgm:t>
    </dgm:pt>
    <dgm:pt modelId="{FD5895DC-3974-42E0-9A6C-71C82FF7256D}" type="sibTrans" cxnId="{CE9C7D4C-42EF-4502-B3DF-231CA0ADA125}">
      <dgm:prSet/>
      <dgm:spPr/>
      <dgm:t>
        <a:bodyPr/>
        <a:lstStyle/>
        <a:p>
          <a:endParaRPr lang="en-US"/>
        </a:p>
      </dgm:t>
    </dgm:pt>
    <dgm:pt modelId="{E80D401B-2DE8-4826-9B7B-5D7F1B353399}">
      <dgm:prSet/>
      <dgm:spPr/>
      <dgm:t>
        <a:bodyPr/>
        <a:lstStyle/>
        <a:p>
          <a:r>
            <a:rPr lang="en-US" b="1" i="0"/>
            <a:t>Matrix Initialization:</a:t>
          </a:r>
          <a:endParaRPr lang="en-US"/>
        </a:p>
      </dgm:t>
    </dgm:pt>
    <dgm:pt modelId="{C54B58F9-F76C-4E90-A98C-2E90E2922774}" type="parTrans" cxnId="{A974F7FD-39AB-4EF8-9BDA-1FFC77BDF667}">
      <dgm:prSet/>
      <dgm:spPr/>
      <dgm:t>
        <a:bodyPr/>
        <a:lstStyle/>
        <a:p>
          <a:endParaRPr lang="en-US"/>
        </a:p>
      </dgm:t>
    </dgm:pt>
    <dgm:pt modelId="{0D7E7A2F-3082-48DB-B7C9-864D0F875A1F}" type="sibTrans" cxnId="{A974F7FD-39AB-4EF8-9BDA-1FFC77BDF667}">
      <dgm:prSet/>
      <dgm:spPr/>
      <dgm:t>
        <a:bodyPr/>
        <a:lstStyle/>
        <a:p>
          <a:endParaRPr lang="en-US"/>
        </a:p>
      </dgm:t>
    </dgm:pt>
    <dgm:pt modelId="{87DEA6D2-0403-401C-A025-AAC76068E6E5}">
      <dgm:prSet/>
      <dgm:spPr/>
      <dgm:t>
        <a:bodyPr/>
        <a:lstStyle/>
        <a:p>
          <a:r>
            <a:rPr lang="en-US" b="0" i="0"/>
            <a:t>Input matrices are initialized with appropriate values before the simulation.</a:t>
          </a:r>
          <a:endParaRPr lang="en-US"/>
        </a:p>
      </dgm:t>
    </dgm:pt>
    <dgm:pt modelId="{3904A1F8-3970-4B92-B8E7-62AB3C8F4651}" type="parTrans" cxnId="{66E9B465-3360-4C76-AB66-EC6A28528231}">
      <dgm:prSet/>
      <dgm:spPr/>
      <dgm:t>
        <a:bodyPr/>
        <a:lstStyle/>
        <a:p>
          <a:endParaRPr lang="en-US"/>
        </a:p>
      </dgm:t>
    </dgm:pt>
    <dgm:pt modelId="{E2CFF0DD-AFA8-46EF-A718-8B07F7228A24}" type="sibTrans" cxnId="{66E9B465-3360-4C76-AB66-EC6A28528231}">
      <dgm:prSet/>
      <dgm:spPr/>
      <dgm:t>
        <a:bodyPr/>
        <a:lstStyle/>
        <a:p>
          <a:endParaRPr lang="en-US"/>
        </a:p>
      </dgm:t>
    </dgm:pt>
    <dgm:pt modelId="{BFFF6EDD-FA43-4B89-A4C0-89BA423CB135}">
      <dgm:prSet/>
      <dgm:spPr/>
      <dgm:t>
        <a:bodyPr/>
        <a:lstStyle/>
        <a:p>
          <a:r>
            <a:rPr lang="en-US" b="1" i="0"/>
            <a:t>Execution:</a:t>
          </a:r>
          <a:endParaRPr lang="en-US"/>
        </a:p>
      </dgm:t>
    </dgm:pt>
    <dgm:pt modelId="{93969654-6D05-4A46-8D88-94700FFECF39}" type="parTrans" cxnId="{DE9515F6-393D-4F76-BAA9-2E58A35D75E9}">
      <dgm:prSet/>
      <dgm:spPr/>
      <dgm:t>
        <a:bodyPr/>
        <a:lstStyle/>
        <a:p>
          <a:endParaRPr lang="en-US"/>
        </a:p>
      </dgm:t>
    </dgm:pt>
    <dgm:pt modelId="{10449870-7088-47E8-9161-8EC4E190AE37}" type="sibTrans" cxnId="{DE9515F6-393D-4F76-BAA9-2E58A35D75E9}">
      <dgm:prSet/>
      <dgm:spPr/>
      <dgm:t>
        <a:bodyPr/>
        <a:lstStyle/>
        <a:p>
          <a:endParaRPr lang="en-US"/>
        </a:p>
      </dgm:t>
    </dgm:pt>
    <dgm:pt modelId="{CBF03C41-165E-4547-A91C-CE52988C623C}">
      <dgm:prSet/>
      <dgm:spPr/>
      <dgm:t>
        <a:bodyPr/>
        <a:lstStyle/>
        <a:p>
          <a:r>
            <a:rPr lang="en-US" b="0" i="0"/>
            <a:t>Gem5 simulates the matrix multiplication algorithm, tracking each instruction's execution.</a:t>
          </a:r>
          <a:endParaRPr lang="en-US"/>
        </a:p>
      </dgm:t>
    </dgm:pt>
    <dgm:pt modelId="{0422FE7F-684A-4EAF-B25F-6C73E5B965CB}" type="parTrans" cxnId="{D053928B-E729-4A04-9770-AC9F1749EC30}">
      <dgm:prSet/>
      <dgm:spPr/>
      <dgm:t>
        <a:bodyPr/>
        <a:lstStyle/>
        <a:p>
          <a:endParaRPr lang="en-US"/>
        </a:p>
      </dgm:t>
    </dgm:pt>
    <dgm:pt modelId="{B1B930CB-7A09-4320-973A-E306F14CF6C3}" type="sibTrans" cxnId="{D053928B-E729-4A04-9770-AC9F1749EC30}">
      <dgm:prSet/>
      <dgm:spPr/>
      <dgm:t>
        <a:bodyPr/>
        <a:lstStyle/>
        <a:p>
          <a:endParaRPr lang="en-US"/>
        </a:p>
      </dgm:t>
    </dgm:pt>
    <dgm:pt modelId="{FDEEEB50-2E36-4254-8F02-057700679F5B}">
      <dgm:prSet/>
      <dgm:spPr/>
      <dgm:t>
        <a:bodyPr/>
        <a:lstStyle/>
        <a:p>
          <a:r>
            <a:rPr lang="en-US" b="1" i="0"/>
            <a:t>Data Collection:</a:t>
          </a:r>
          <a:endParaRPr lang="en-US"/>
        </a:p>
      </dgm:t>
    </dgm:pt>
    <dgm:pt modelId="{09464DE1-C251-49FE-8E5F-9718EC50E9C6}" type="parTrans" cxnId="{E6B500C0-A91F-468E-BB88-E8835C7004B0}">
      <dgm:prSet/>
      <dgm:spPr/>
      <dgm:t>
        <a:bodyPr/>
        <a:lstStyle/>
        <a:p>
          <a:endParaRPr lang="en-US"/>
        </a:p>
      </dgm:t>
    </dgm:pt>
    <dgm:pt modelId="{8E03130E-7C1B-4270-9826-A643528295D2}" type="sibTrans" cxnId="{E6B500C0-A91F-468E-BB88-E8835C7004B0}">
      <dgm:prSet/>
      <dgm:spPr/>
      <dgm:t>
        <a:bodyPr/>
        <a:lstStyle/>
        <a:p>
          <a:endParaRPr lang="en-US"/>
        </a:p>
      </dgm:t>
    </dgm:pt>
    <dgm:pt modelId="{189ACDBB-7C08-4E21-BC9E-3EA19580DB5C}">
      <dgm:prSet/>
      <dgm:spPr/>
      <dgm:t>
        <a:bodyPr/>
        <a:lstStyle/>
        <a:p>
          <a:r>
            <a:rPr lang="en-US" b="0" i="0" dirty="0"/>
            <a:t>Relevant performance metrics, such as IPC (Instructions Per Cycle), cycle count, and cache statistics, are collected during the simulation.</a:t>
          </a:r>
          <a:endParaRPr lang="en-US" dirty="0"/>
        </a:p>
      </dgm:t>
    </dgm:pt>
    <dgm:pt modelId="{3EF65730-50ED-44CB-92AD-DE70C5BBE9F4}" type="parTrans" cxnId="{86D9EDD4-A42B-4CE2-8222-AA0C055A8E42}">
      <dgm:prSet/>
      <dgm:spPr/>
      <dgm:t>
        <a:bodyPr/>
        <a:lstStyle/>
        <a:p>
          <a:endParaRPr lang="en-US"/>
        </a:p>
      </dgm:t>
    </dgm:pt>
    <dgm:pt modelId="{A33A20F3-B5C4-4ABD-92F4-408EFC40D5D7}" type="sibTrans" cxnId="{86D9EDD4-A42B-4CE2-8222-AA0C055A8E42}">
      <dgm:prSet/>
      <dgm:spPr/>
      <dgm:t>
        <a:bodyPr/>
        <a:lstStyle/>
        <a:p>
          <a:endParaRPr lang="en-US"/>
        </a:p>
      </dgm:t>
    </dgm:pt>
    <dgm:pt modelId="{4967CB49-1A07-4813-82C9-62F2A3203DAD}" type="pres">
      <dgm:prSet presAssocID="{19C9C8B1-45EE-4BDE-B6D2-E21A45B4906B}" presName="linear" presStyleCnt="0">
        <dgm:presLayoutVars>
          <dgm:animLvl val="lvl"/>
          <dgm:resizeHandles val="exact"/>
        </dgm:presLayoutVars>
      </dgm:prSet>
      <dgm:spPr/>
    </dgm:pt>
    <dgm:pt modelId="{D2325A8E-5B98-485E-BE0B-49C66BF8B164}" type="pres">
      <dgm:prSet presAssocID="{73459C17-7849-44E3-B4AC-6B73B87978E9}" presName="parentText" presStyleLbl="node1" presStyleIdx="0" presStyleCnt="4">
        <dgm:presLayoutVars>
          <dgm:chMax val="0"/>
          <dgm:bulletEnabled val="1"/>
        </dgm:presLayoutVars>
      </dgm:prSet>
      <dgm:spPr/>
    </dgm:pt>
    <dgm:pt modelId="{DBF1D372-C971-40D9-B960-E4BBF6B151C4}" type="pres">
      <dgm:prSet presAssocID="{73459C17-7849-44E3-B4AC-6B73B87978E9}" presName="childText" presStyleLbl="revTx" presStyleIdx="0" presStyleCnt="4">
        <dgm:presLayoutVars>
          <dgm:bulletEnabled val="1"/>
        </dgm:presLayoutVars>
      </dgm:prSet>
      <dgm:spPr/>
    </dgm:pt>
    <dgm:pt modelId="{DCC19A1D-279D-42BA-A0C2-38AAB90C8028}" type="pres">
      <dgm:prSet presAssocID="{E80D401B-2DE8-4826-9B7B-5D7F1B353399}" presName="parentText" presStyleLbl="node1" presStyleIdx="1" presStyleCnt="4">
        <dgm:presLayoutVars>
          <dgm:chMax val="0"/>
          <dgm:bulletEnabled val="1"/>
        </dgm:presLayoutVars>
      </dgm:prSet>
      <dgm:spPr/>
    </dgm:pt>
    <dgm:pt modelId="{5317BFBA-3583-494D-8C47-B542A303B54A}" type="pres">
      <dgm:prSet presAssocID="{E80D401B-2DE8-4826-9B7B-5D7F1B353399}" presName="childText" presStyleLbl="revTx" presStyleIdx="1" presStyleCnt="4">
        <dgm:presLayoutVars>
          <dgm:bulletEnabled val="1"/>
        </dgm:presLayoutVars>
      </dgm:prSet>
      <dgm:spPr/>
    </dgm:pt>
    <dgm:pt modelId="{FF9810A8-6992-4E72-891C-BA398F22A8FD}" type="pres">
      <dgm:prSet presAssocID="{BFFF6EDD-FA43-4B89-A4C0-89BA423CB135}" presName="parentText" presStyleLbl="node1" presStyleIdx="2" presStyleCnt="4">
        <dgm:presLayoutVars>
          <dgm:chMax val="0"/>
          <dgm:bulletEnabled val="1"/>
        </dgm:presLayoutVars>
      </dgm:prSet>
      <dgm:spPr/>
    </dgm:pt>
    <dgm:pt modelId="{F2C02C68-1EDD-4B17-B15F-31E8483AC5A8}" type="pres">
      <dgm:prSet presAssocID="{BFFF6EDD-FA43-4B89-A4C0-89BA423CB135}" presName="childText" presStyleLbl="revTx" presStyleIdx="2" presStyleCnt="4">
        <dgm:presLayoutVars>
          <dgm:bulletEnabled val="1"/>
        </dgm:presLayoutVars>
      </dgm:prSet>
      <dgm:spPr/>
    </dgm:pt>
    <dgm:pt modelId="{AF069340-D80A-4B75-A360-1D143BEF3BC0}" type="pres">
      <dgm:prSet presAssocID="{FDEEEB50-2E36-4254-8F02-057700679F5B}" presName="parentText" presStyleLbl="node1" presStyleIdx="3" presStyleCnt="4">
        <dgm:presLayoutVars>
          <dgm:chMax val="0"/>
          <dgm:bulletEnabled val="1"/>
        </dgm:presLayoutVars>
      </dgm:prSet>
      <dgm:spPr/>
    </dgm:pt>
    <dgm:pt modelId="{AA0A4304-5EDA-46AB-9107-8ADA9FC0B24E}" type="pres">
      <dgm:prSet presAssocID="{FDEEEB50-2E36-4254-8F02-057700679F5B}" presName="childText" presStyleLbl="revTx" presStyleIdx="3" presStyleCnt="4">
        <dgm:presLayoutVars>
          <dgm:bulletEnabled val="1"/>
        </dgm:presLayoutVars>
      </dgm:prSet>
      <dgm:spPr/>
    </dgm:pt>
  </dgm:ptLst>
  <dgm:cxnLst>
    <dgm:cxn modelId="{44D2E001-22BC-4D12-833F-6AC3BF83FB18}" type="presOf" srcId="{7C0405F9-FC4F-4025-998A-04AC6BFF0F2D}" destId="{DBF1D372-C971-40D9-B960-E4BBF6B151C4}" srcOrd="0" destOrd="0" presId="urn:microsoft.com/office/officeart/2005/8/layout/vList2"/>
    <dgm:cxn modelId="{EBEFA612-9511-4366-BCA6-9DA922726062}" type="presOf" srcId="{19C9C8B1-45EE-4BDE-B6D2-E21A45B4906B}" destId="{4967CB49-1A07-4813-82C9-62F2A3203DAD}" srcOrd="0" destOrd="0" presId="urn:microsoft.com/office/officeart/2005/8/layout/vList2"/>
    <dgm:cxn modelId="{A581E126-DD05-4BD4-8F9E-A0A22485A1A3}" type="presOf" srcId="{87DEA6D2-0403-401C-A025-AAC76068E6E5}" destId="{5317BFBA-3583-494D-8C47-B542A303B54A}" srcOrd="0" destOrd="0" presId="urn:microsoft.com/office/officeart/2005/8/layout/vList2"/>
    <dgm:cxn modelId="{66E9B465-3360-4C76-AB66-EC6A28528231}" srcId="{E80D401B-2DE8-4826-9B7B-5D7F1B353399}" destId="{87DEA6D2-0403-401C-A025-AAC76068E6E5}" srcOrd="0" destOrd="0" parTransId="{3904A1F8-3970-4B92-B8E7-62AB3C8F4651}" sibTransId="{E2CFF0DD-AFA8-46EF-A718-8B07F7228A24}"/>
    <dgm:cxn modelId="{16E59A68-D50A-4503-A702-0E8094A6FB36}" type="presOf" srcId="{346F5CF4-EBAC-4D46-8DFE-CE2C1030BF51}" destId="{DBF1D372-C971-40D9-B960-E4BBF6B151C4}" srcOrd="0" destOrd="3" presId="urn:microsoft.com/office/officeart/2005/8/layout/vList2"/>
    <dgm:cxn modelId="{CE9C7D4C-42EF-4502-B3DF-231CA0ADA125}" srcId="{7C0405F9-FC4F-4025-998A-04AC6BFF0F2D}" destId="{346F5CF4-EBAC-4D46-8DFE-CE2C1030BF51}" srcOrd="2" destOrd="0" parTransId="{97DC1F0F-D028-4170-B424-56D82C7A40C2}" sibTransId="{FD5895DC-3974-42E0-9A6C-71C82FF7256D}"/>
    <dgm:cxn modelId="{257BCC54-2274-4C07-B4E1-05590C2AB8A7}" type="presOf" srcId="{29302287-1481-45FB-8EA5-882341E6F676}" destId="{DBF1D372-C971-40D9-B960-E4BBF6B151C4}" srcOrd="0" destOrd="1" presId="urn:microsoft.com/office/officeart/2005/8/layout/vList2"/>
    <dgm:cxn modelId="{68AFEE7D-6F91-4A0A-A2FB-2C4DD9C2C78C}" type="presOf" srcId="{903095DB-1384-4212-B71F-4D92A83EB193}" destId="{DBF1D372-C971-40D9-B960-E4BBF6B151C4}" srcOrd="0" destOrd="2" presId="urn:microsoft.com/office/officeart/2005/8/layout/vList2"/>
    <dgm:cxn modelId="{6937F07D-6A47-4EC1-93A6-F1E47EED1C7D}" type="presOf" srcId="{E80D401B-2DE8-4826-9B7B-5D7F1B353399}" destId="{DCC19A1D-279D-42BA-A0C2-38AAB90C8028}" srcOrd="0" destOrd="0" presId="urn:microsoft.com/office/officeart/2005/8/layout/vList2"/>
    <dgm:cxn modelId="{D053928B-E729-4A04-9770-AC9F1749EC30}" srcId="{BFFF6EDD-FA43-4B89-A4C0-89BA423CB135}" destId="{CBF03C41-165E-4547-A91C-CE52988C623C}" srcOrd="0" destOrd="0" parTransId="{0422FE7F-684A-4EAF-B25F-6C73E5B965CB}" sibTransId="{B1B930CB-7A09-4320-973A-E306F14CF6C3}"/>
    <dgm:cxn modelId="{8289178C-5BED-4C0E-916A-72454AC73DEC}" srcId="{7C0405F9-FC4F-4025-998A-04AC6BFF0F2D}" destId="{29302287-1481-45FB-8EA5-882341E6F676}" srcOrd="0" destOrd="0" parTransId="{D5710098-31DA-41C7-BFE8-DFF7D64B0228}" sibTransId="{B2A333F4-C656-4328-87DF-C2150C942442}"/>
    <dgm:cxn modelId="{019B7F97-52EA-4EF9-BC31-A3D91D6F7B44}" type="presOf" srcId="{CBF03C41-165E-4547-A91C-CE52988C623C}" destId="{F2C02C68-1EDD-4B17-B15F-31E8483AC5A8}" srcOrd="0" destOrd="0" presId="urn:microsoft.com/office/officeart/2005/8/layout/vList2"/>
    <dgm:cxn modelId="{97EA65A2-F2BA-46DA-8FC0-459524D0849D}" srcId="{19C9C8B1-45EE-4BDE-B6D2-E21A45B4906B}" destId="{73459C17-7849-44E3-B4AC-6B73B87978E9}" srcOrd="0" destOrd="0" parTransId="{0E93084D-0769-43A8-AA4E-81A9C43CA1F3}" sibTransId="{0D534844-98F7-4AFE-B0DA-C30831CD3D19}"/>
    <dgm:cxn modelId="{B1F6E8B8-CF3A-4C24-BA5E-D8555529C6EC}" type="presOf" srcId="{BFFF6EDD-FA43-4B89-A4C0-89BA423CB135}" destId="{FF9810A8-6992-4E72-891C-BA398F22A8FD}" srcOrd="0" destOrd="0" presId="urn:microsoft.com/office/officeart/2005/8/layout/vList2"/>
    <dgm:cxn modelId="{E6B500C0-A91F-468E-BB88-E8835C7004B0}" srcId="{19C9C8B1-45EE-4BDE-B6D2-E21A45B4906B}" destId="{FDEEEB50-2E36-4254-8F02-057700679F5B}" srcOrd="3" destOrd="0" parTransId="{09464DE1-C251-49FE-8E5F-9718EC50E9C6}" sibTransId="{8E03130E-7C1B-4270-9826-A643528295D2}"/>
    <dgm:cxn modelId="{D1E6ADC7-C705-49CC-996B-9669EC79A8B6}" srcId="{73459C17-7849-44E3-B4AC-6B73B87978E9}" destId="{7C0405F9-FC4F-4025-998A-04AC6BFF0F2D}" srcOrd="0" destOrd="0" parTransId="{31CC8C81-AE31-487E-AA19-3AD395CE1C6A}" sibTransId="{5C41F410-A29A-443D-9704-B6411D0B0703}"/>
    <dgm:cxn modelId="{CAF0BCCA-FA57-4E3F-958A-9A2A7DE23394}" type="presOf" srcId="{FDEEEB50-2E36-4254-8F02-057700679F5B}" destId="{AF069340-D80A-4B75-A360-1D143BEF3BC0}" srcOrd="0" destOrd="0" presId="urn:microsoft.com/office/officeart/2005/8/layout/vList2"/>
    <dgm:cxn modelId="{75A933D2-E2A9-47CB-92A3-40B958968A64}" type="presOf" srcId="{73459C17-7849-44E3-B4AC-6B73B87978E9}" destId="{D2325A8E-5B98-485E-BE0B-49C66BF8B164}" srcOrd="0" destOrd="0" presId="urn:microsoft.com/office/officeart/2005/8/layout/vList2"/>
    <dgm:cxn modelId="{86D9EDD4-A42B-4CE2-8222-AA0C055A8E42}" srcId="{FDEEEB50-2E36-4254-8F02-057700679F5B}" destId="{189ACDBB-7C08-4E21-BC9E-3EA19580DB5C}" srcOrd="0" destOrd="0" parTransId="{3EF65730-50ED-44CB-92AD-DE70C5BBE9F4}" sibTransId="{A33A20F3-B5C4-4ABD-92F4-408EFC40D5D7}"/>
    <dgm:cxn modelId="{C17A17DB-B323-4627-B888-095FE2DBDB88}" srcId="{7C0405F9-FC4F-4025-998A-04AC6BFF0F2D}" destId="{903095DB-1384-4212-B71F-4D92A83EB193}" srcOrd="1" destOrd="0" parTransId="{0FE3573E-E65B-4CC7-BE7D-B4E199494B97}" sibTransId="{3F8F2393-EE3D-4AB3-80FC-72D965973D6C}"/>
    <dgm:cxn modelId="{DE9515F6-393D-4F76-BAA9-2E58A35D75E9}" srcId="{19C9C8B1-45EE-4BDE-B6D2-E21A45B4906B}" destId="{BFFF6EDD-FA43-4B89-A4C0-89BA423CB135}" srcOrd="2" destOrd="0" parTransId="{93969654-6D05-4A46-8D88-94700FFECF39}" sibTransId="{10449870-7088-47E8-9161-8EC4E190AE37}"/>
    <dgm:cxn modelId="{D2D4C1F9-D3BF-4C57-AF72-7BA357C0E84E}" type="presOf" srcId="{189ACDBB-7C08-4E21-BC9E-3EA19580DB5C}" destId="{AA0A4304-5EDA-46AB-9107-8ADA9FC0B24E}" srcOrd="0" destOrd="0" presId="urn:microsoft.com/office/officeart/2005/8/layout/vList2"/>
    <dgm:cxn modelId="{A974F7FD-39AB-4EF8-9BDA-1FFC77BDF667}" srcId="{19C9C8B1-45EE-4BDE-B6D2-E21A45B4906B}" destId="{E80D401B-2DE8-4826-9B7B-5D7F1B353399}" srcOrd="1" destOrd="0" parTransId="{C54B58F9-F76C-4E90-A98C-2E90E2922774}" sibTransId="{0D7E7A2F-3082-48DB-B7C9-864D0F875A1F}"/>
    <dgm:cxn modelId="{F9E7080B-552D-43E5-ACEF-719CE7CC1C33}" type="presParOf" srcId="{4967CB49-1A07-4813-82C9-62F2A3203DAD}" destId="{D2325A8E-5B98-485E-BE0B-49C66BF8B164}" srcOrd="0" destOrd="0" presId="urn:microsoft.com/office/officeart/2005/8/layout/vList2"/>
    <dgm:cxn modelId="{2DAADAE1-76F0-45BF-BC2E-6340AA15E8AE}" type="presParOf" srcId="{4967CB49-1A07-4813-82C9-62F2A3203DAD}" destId="{DBF1D372-C971-40D9-B960-E4BBF6B151C4}" srcOrd="1" destOrd="0" presId="urn:microsoft.com/office/officeart/2005/8/layout/vList2"/>
    <dgm:cxn modelId="{A43414DB-BCA6-4A01-BB4A-DBC2A351E87F}" type="presParOf" srcId="{4967CB49-1A07-4813-82C9-62F2A3203DAD}" destId="{DCC19A1D-279D-42BA-A0C2-38AAB90C8028}" srcOrd="2" destOrd="0" presId="urn:microsoft.com/office/officeart/2005/8/layout/vList2"/>
    <dgm:cxn modelId="{CF2FF59C-D5E1-49A1-88B3-1FD0441C77D6}" type="presParOf" srcId="{4967CB49-1A07-4813-82C9-62F2A3203DAD}" destId="{5317BFBA-3583-494D-8C47-B542A303B54A}" srcOrd="3" destOrd="0" presId="urn:microsoft.com/office/officeart/2005/8/layout/vList2"/>
    <dgm:cxn modelId="{043CB6C4-CAAA-423A-84AD-45CF217E14B3}" type="presParOf" srcId="{4967CB49-1A07-4813-82C9-62F2A3203DAD}" destId="{FF9810A8-6992-4E72-891C-BA398F22A8FD}" srcOrd="4" destOrd="0" presId="urn:microsoft.com/office/officeart/2005/8/layout/vList2"/>
    <dgm:cxn modelId="{5FBC4D5A-AAC3-4C92-B322-D676832FE78E}" type="presParOf" srcId="{4967CB49-1A07-4813-82C9-62F2A3203DAD}" destId="{F2C02C68-1EDD-4B17-B15F-31E8483AC5A8}" srcOrd="5" destOrd="0" presId="urn:microsoft.com/office/officeart/2005/8/layout/vList2"/>
    <dgm:cxn modelId="{9266504F-99EF-495C-9726-C5533CC76DFC}" type="presParOf" srcId="{4967CB49-1A07-4813-82C9-62F2A3203DAD}" destId="{AF069340-D80A-4B75-A360-1D143BEF3BC0}" srcOrd="6" destOrd="0" presId="urn:microsoft.com/office/officeart/2005/8/layout/vList2"/>
    <dgm:cxn modelId="{71A9099B-6DD1-4DC7-B6E3-18D0B323C7DD}" type="presParOf" srcId="{4967CB49-1A07-4813-82C9-62F2A3203DAD}" destId="{AA0A4304-5EDA-46AB-9107-8ADA9FC0B24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5870009-11C5-4350-9E87-AEEF2C31409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251F991-D4D9-4CF1-98AD-3154BAC0E66E}">
      <dgm:prSet/>
      <dgm:spPr/>
      <dgm:t>
        <a:bodyPr/>
        <a:lstStyle/>
        <a:p>
          <a:r>
            <a:rPr lang="en-US"/>
            <a:t>Graphical Processing Units:</a:t>
          </a:r>
        </a:p>
      </dgm:t>
    </dgm:pt>
    <dgm:pt modelId="{6F157DCD-C936-4A81-AEA4-F75A744B3545}" type="parTrans" cxnId="{C8D139A6-DD8C-49D7-BBD0-9804710A1CF2}">
      <dgm:prSet/>
      <dgm:spPr/>
      <dgm:t>
        <a:bodyPr/>
        <a:lstStyle/>
        <a:p>
          <a:endParaRPr lang="en-US"/>
        </a:p>
      </dgm:t>
    </dgm:pt>
    <dgm:pt modelId="{0CBB099E-D248-47D2-AAAD-53CBE3D39780}" type="sibTrans" cxnId="{C8D139A6-DD8C-49D7-BBD0-9804710A1CF2}">
      <dgm:prSet/>
      <dgm:spPr/>
      <dgm:t>
        <a:bodyPr/>
        <a:lstStyle/>
        <a:p>
          <a:endParaRPr lang="en-US"/>
        </a:p>
      </dgm:t>
    </dgm:pt>
    <dgm:pt modelId="{3D313328-DFEC-4A0D-89CF-534E663527B2}">
      <dgm:prSet/>
      <dgm:spPr/>
      <dgm:t>
        <a:bodyPr/>
        <a:lstStyle/>
        <a:p>
          <a:r>
            <a:rPr lang="en-US"/>
            <a:t>Originally designed for rendering graphics.</a:t>
          </a:r>
        </a:p>
      </dgm:t>
    </dgm:pt>
    <dgm:pt modelId="{5B948585-556E-4AAA-AA84-515FEB487FE0}" type="parTrans" cxnId="{4A3F9DEE-8077-4009-B8E1-E363E9481987}">
      <dgm:prSet/>
      <dgm:spPr/>
      <dgm:t>
        <a:bodyPr/>
        <a:lstStyle/>
        <a:p>
          <a:endParaRPr lang="en-US"/>
        </a:p>
      </dgm:t>
    </dgm:pt>
    <dgm:pt modelId="{7F9AEEB9-2EBA-448D-9AA3-CE161951C5EB}" type="sibTrans" cxnId="{4A3F9DEE-8077-4009-B8E1-E363E9481987}">
      <dgm:prSet/>
      <dgm:spPr/>
      <dgm:t>
        <a:bodyPr/>
        <a:lstStyle/>
        <a:p>
          <a:endParaRPr lang="en-US"/>
        </a:p>
      </dgm:t>
    </dgm:pt>
    <dgm:pt modelId="{54C6FCF5-42E0-4409-9EB0-6DD5F925AF8F}">
      <dgm:prSet/>
      <dgm:spPr/>
      <dgm:t>
        <a:bodyPr/>
        <a:lstStyle/>
        <a:p>
          <a:r>
            <a:rPr lang="en-US"/>
            <a:t>Evolved into a parallel processing powerhouse for general-purpose computing.</a:t>
          </a:r>
        </a:p>
      </dgm:t>
    </dgm:pt>
    <dgm:pt modelId="{ECED7634-A546-4D3C-93B2-F64B5102E548}" type="parTrans" cxnId="{C462E615-05A3-4630-9E32-B75FFCD2583A}">
      <dgm:prSet/>
      <dgm:spPr/>
      <dgm:t>
        <a:bodyPr/>
        <a:lstStyle/>
        <a:p>
          <a:endParaRPr lang="en-US"/>
        </a:p>
      </dgm:t>
    </dgm:pt>
    <dgm:pt modelId="{DEF332C1-6560-4594-8429-D0C37FD47223}" type="sibTrans" cxnId="{C462E615-05A3-4630-9E32-B75FFCD2583A}">
      <dgm:prSet/>
      <dgm:spPr/>
      <dgm:t>
        <a:bodyPr/>
        <a:lstStyle/>
        <a:p>
          <a:endParaRPr lang="en-US"/>
        </a:p>
      </dgm:t>
    </dgm:pt>
    <dgm:pt modelId="{EE4D2159-956B-43E0-9714-EA7A868AA7E6}">
      <dgm:prSet/>
      <dgm:spPr/>
      <dgm:t>
        <a:bodyPr/>
        <a:lstStyle/>
        <a:p>
          <a:r>
            <a:rPr lang="en-US" b="0" i="0" dirty="0"/>
            <a:t>Parallel Processing Model</a:t>
          </a:r>
          <a:endParaRPr lang="en-US" dirty="0"/>
        </a:p>
      </dgm:t>
    </dgm:pt>
    <dgm:pt modelId="{2824A624-36F0-46C3-94A6-9E228E6BA3A6}" type="parTrans" cxnId="{1AD9B120-30BB-475F-8ABA-762EEBE0027F}">
      <dgm:prSet/>
      <dgm:spPr/>
      <dgm:t>
        <a:bodyPr/>
        <a:lstStyle/>
        <a:p>
          <a:endParaRPr lang="en-US"/>
        </a:p>
      </dgm:t>
    </dgm:pt>
    <dgm:pt modelId="{52C36B37-3F1D-4C5C-B19F-9FBB2FCF8AC2}" type="sibTrans" cxnId="{1AD9B120-30BB-475F-8ABA-762EEBE0027F}">
      <dgm:prSet/>
      <dgm:spPr/>
      <dgm:t>
        <a:bodyPr/>
        <a:lstStyle/>
        <a:p>
          <a:endParaRPr lang="en-US"/>
        </a:p>
      </dgm:t>
    </dgm:pt>
    <dgm:pt modelId="{20508161-AE51-4F33-AB4E-97E4CD2B62F1}">
      <dgm:prSet/>
      <dgm:spPr/>
      <dgm:t>
        <a:bodyPr/>
        <a:lstStyle/>
        <a:p>
          <a:r>
            <a:rPr lang="en-US" b="1" i="0"/>
            <a:t>Thousands of Cores:</a:t>
          </a:r>
          <a:endParaRPr lang="en-US"/>
        </a:p>
      </dgm:t>
    </dgm:pt>
    <dgm:pt modelId="{E60C2527-8D89-4E08-9530-BB753B1FEAC1}" type="parTrans" cxnId="{0E70BF0C-80A0-46AC-9839-7526960F14D0}">
      <dgm:prSet/>
      <dgm:spPr/>
      <dgm:t>
        <a:bodyPr/>
        <a:lstStyle/>
        <a:p>
          <a:endParaRPr lang="en-US"/>
        </a:p>
      </dgm:t>
    </dgm:pt>
    <dgm:pt modelId="{994FCC59-8BEC-49FC-9D36-14DF94672DEB}" type="sibTrans" cxnId="{0E70BF0C-80A0-46AC-9839-7526960F14D0}">
      <dgm:prSet/>
      <dgm:spPr/>
      <dgm:t>
        <a:bodyPr/>
        <a:lstStyle/>
        <a:p>
          <a:endParaRPr lang="en-US"/>
        </a:p>
      </dgm:t>
    </dgm:pt>
    <dgm:pt modelId="{0096FBDE-F1D4-427A-B328-A5FBD8816542}">
      <dgm:prSet/>
      <dgm:spPr/>
      <dgm:t>
        <a:bodyPr/>
        <a:lstStyle/>
        <a:p>
          <a:r>
            <a:rPr lang="en-US" b="0" i="0"/>
            <a:t>Unlike CPUs with a few powerful cores, GPUs have thousands of smaller cores.</a:t>
          </a:r>
          <a:endParaRPr lang="en-US"/>
        </a:p>
      </dgm:t>
    </dgm:pt>
    <dgm:pt modelId="{31E0D21A-0B3C-4147-BFF4-7920EEAABB84}" type="parTrans" cxnId="{21CC8E27-60CF-4395-8B55-048F98FCEA35}">
      <dgm:prSet/>
      <dgm:spPr/>
      <dgm:t>
        <a:bodyPr/>
        <a:lstStyle/>
        <a:p>
          <a:endParaRPr lang="en-US"/>
        </a:p>
      </dgm:t>
    </dgm:pt>
    <dgm:pt modelId="{FDC0B0A6-8248-4695-85D7-F9066A6C1A5B}" type="sibTrans" cxnId="{21CC8E27-60CF-4395-8B55-048F98FCEA35}">
      <dgm:prSet/>
      <dgm:spPr/>
      <dgm:t>
        <a:bodyPr/>
        <a:lstStyle/>
        <a:p>
          <a:endParaRPr lang="en-US"/>
        </a:p>
      </dgm:t>
    </dgm:pt>
    <dgm:pt modelId="{9720C4B5-1E82-4882-AE81-124D309E090F}">
      <dgm:prSet/>
      <dgm:spPr/>
      <dgm:t>
        <a:bodyPr/>
        <a:lstStyle/>
        <a:p>
          <a:r>
            <a:rPr lang="en-US" b="0" i="0" dirty="0"/>
            <a:t>Each core is capable of performing its own set of instructions simultaneously.</a:t>
          </a:r>
          <a:endParaRPr lang="en-US" dirty="0"/>
        </a:p>
      </dgm:t>
    </dgm:pt>
    <dgm:pt modelId="{BE4BD57A-B65A-4D66-B608-A7AC10053317}" type="parTrans" cxnId="{D822574A-10F4-4C6A-8C1E-D959CA931F83}">
      <dgm:prSet/>
      <dgm:spPr/>
      <dgm:t>
        <a:bodyPr/>
        <a:lstStyle/>
        <a:p>
          <a:endParaRPr lang="en-US"/>
        </a:p>
      </dgm:t>
    </dgm:pt>
    <dgm:pt modelId="{7205D165-EB58-4F02-8B89-807C58603868}" type="sibTrans" cxnId="{D822574A-10F4-4C6A-8C1E-D959CA931F83}">
      <dgm:prSet/>
      <dgm:spPr/>
      <dgm:t>
        <a:bodyPr/>
        <a:lstStyle/>
        <a:p>
          <a:endParaRPr lang="en-US"/>
        </a:p>
      </dgm:t>
    </dgm:pt>
    <dgm:pt modelId="{6EC9E7C5-6A40-4894-A6A8-B12D4A2819CB}">
      <dgm:prSet/>
      <dgm:spPr/>
      <dgm:t>
        <a:bodyPr/>
        <a:lstStyle/>
        <a:p>
          <a:r>
            <a:rPr lang="en-US" b="1" i="0"/>
            <a:t>SIMD Architecture:</a:t>
          </a:r>
          <a:endParaRPr lang="en-US"/>
        </a:p>
      </dgm:t>
    </dgm:pt>
    <dgm:pt modelId="{80D16FF9-17BE-4377-8EA3-345DA5F8107B}" type="parTrans" cxnId="{C71713F0-84E8-4A2A-A4AF-E7EE700B2C64}">
      <dgm:prSet/>
      <dgm:spPr/>
      <dgm:t>
        <a:bodyPr/>
        <a:lstStyle/>
        <a:p>
          <a:endParaRPr lang="en-US"/>
        </a:p>
      </dgm:t>
    </dgm:pt>
    <dgm:pt modelId="{7BBDA94B-AC4B-4D3A-99F5-19102C9131C6}" type="sibTrans" cxnId="{C71713F0-84E8-4A2A-A4AF-E7EE700B2C64}">
      <dgm:prSet/>
      <dgm:spPr/>
      <dgm:t>
        <a:bodyPr/>
        <a:lstStyle/>
        <a:p>
          <a:endParaRPr lang="en-US"/>
        </a:p>
      </dgm:t>
    </dgm:pt>
    <dgm:pt modelId="{69D4A568-9A78-41A8-8BA3-A51B457A566E}">
      <dgm:prSet/>
      <dgm:spPr/>
      <dgm:t>
        <a:bodyPr/>
        <a:lstStyle/>
        <a:p>
          <a:r>
            <a:rPr lang="en-US" b="0" i="0"/>
            <a:t>Single Instruction, Multiple Data (SIMD) architecture.</a:t>
          </a:r>
          <a:endParaRPr lang="en-US"/>
        </a:p>
      </dgm:t>
    </dgm:pt>
    <dgm:pt modelId="{24804C3C-2201-4DB7-B584-08D3116EE038}" type="parTrans" cxnId="{17A8E98B-F08D-4332-952B-537C82927F49}">
      <dgm:prSet/>
      <dgm:spPr/>
      <dgm:t>
        <a:bodyPr/>
        <a:lstStyle/>
        <a:p>
          <a:endParaRPr lang="en-US"/>
        </a:p>
      </dgm:t>
    </dgm:pt>
    <dgm:pt modelId="{3566F968-080B-4298-B9C7-7083C82893BE}" type="sibTrans" cxnId="{17A8E98B-F08D-4332-952B-537C82927F49}">
      <dgm:prSet/>
      <dgm:spPr/>
      <dgm:t>
        <a:bodyPr/>
        <a:lstStyle/>
        <a:p>
          <a:endParaRPr lang="en-US"/>
        </a:p>
      </dgm:t>
    </dgm:pt>
    <dgm:pt modelId="{2EFC15DD-2102-422C-9C1B-DB5AE2CF00F5}">
      <dgm:prSet/>
      <dgm:spPr/>
      <dgm:t>
        <a:bodyPr/>
        <a:lstStyle/>
        <a:p>
          <a:r>
            <a:rPr lang="en-US" b="0" i="0" dirty="0"/>
            <a:t>Allows execution of the same instruction on multiple data elements in parallel.</a:t>
          </a:r>
          <a:endParaRPr lang="en-US" dirty="0"/>
        </a:p>
      </dgm:t>
    </dgm:pt>
    <dgm:pt modelId="{EA74AB89-1863-45CA-B07A-C5E82F0E7B6A}" type="parTrans" cxnId="{68AF648F-6530-4AC3-9235-F93800B43DE6}">
      <dgm:prSet/>
      <dgm:spPr/>
      <dgm:t>
        <a:bodyPr/>
        <a:lstStyle/>
        <a:p>
          <a:endParaRPr lang="en-US"/>
        </a:p>
      </dgm:t>
    </dgm:pt>
    <dgm:pt modelId="{0E6B131D-90A4-4B34-A173-49E45A434F63}" type="sibTrans" cxnId="{68AF648F-6530-4AC3-9235-F93800B43DE6}">
      <dgm:prSet/>
      <dgm:spPr/>
      <dgm:t>
        <a:bodyPr/>
        <a:lstStyle/>
        <a:p>
          <a:endParaRPr lang="en-US"/>
        </a:p>
      </dgm:t>
    </dgm:pt>
    <dgm:pt modelId="{D60399A4-7BA2-4A5D-B203-964164A7AD26}">
      <dgm:prSet/>
      <dgm:spPr/>
      <dgm:t>
        <a:bodyPr/>
        <a:lstStyle/>
        <a:p>
          <a:r>
            <a:rPr lang="en-US" b="0" i="0"/>
            <a:t>CUDA Cores</a:t>
          </a:r>
          <a:endParaRPr lang="en-US" dirty="0"/>
        </a:p>
      </dgm:t>
    </dgm:pt>
    <dgm:pt modelId="{A310220B-2E49-416A-8A60-340C21BC1E35}" type="parTrans" cxnId="{2F6C4F88-26F3-4FEB-AB44-7877F2ED2CA6}">
      <dgm:prSet/>
      <dgm:spPr/>
      <dgm:t>
        <a:bodyPr/>
        <a:lstStyle/>
        <a:p>
          <a:endParaRPr lang="en-US"/>
        </a:p>
      </dgm:t>
    </dgm:pt>
    <dgm:pt modelId="{7EF3ED60-1E25-4902-AFEA-6AE7DDEB2A8C}" type="sibTrans" cxnId="{2F6C4F88-26F3-4FEB-AB44-7877F2ED2CA6}">
      <dgm:prSet/>
      <dgm:spPr/>
      <dgm:t>
        <a:bodyPr/>
        <a:lstStyle/>
        <a:p>
          <a:endParaRPr lang="en-US"/>
        </a:p>
      </dgm:t>
    </dgm:pt>
    <dgm:pt modelId="{EFB277CF-C30D-43C2-8743-1D0293DCD36A}">
      <dgm:prSet/>
      <dgm:spPr/>
      <dgm:t>
        <a:bodyPr/>
        <a:lstStyle/>
        <a:p>
          <a:r>
            <a:rPr lang="en-US" b="1" i="0" dirty="0"/>
            <a:t>CUDA Cores:</a:t>
          </a:r>
          <a:endParaRPr lang="en-US" dirty="0"/>
        </a:p>
      </dgm:t>
    </dgm:pt>
    <dgm:pt modelId="{0C67FD51-23F6-4F5C-99C6-44A35FE2D6C9}" type="parTrans" cxnId="{C04EF278-1B9B-4F69-B7E2-3E9EC24949C0}">
      <dgm:prSet/>
      <dgm:spPr/>
      <dgm:t>
        <a:bodyPr/>
        <a:lstStyle/>
        <a:p>
          <a:endParaRPr lang="en-US"/>
        </a:p>
      </dgm:t>
    </dgm:pt>
    <dgm:pt modelId="{F5F86DD6-C259-4F20-9D9F-806C2BB94544}" type="sibTrans" cxnId="{C04EF278-1B9B-4F69-B7E2-3E9EC24949C0}">
      <dgm:prSet/>
      <dgm:spPr/>
      <dgm:t>
        <a:bodyPr/>
        <a:lstStyle/>
        <a:p>
          <a:endParaRPr lang="en-US"/>
        </a:p>
      </dgm:t>
    </dgm:pt>
    <dgm:pt modelId="{C345AAD9-1F99-44A8-9F48-D3FF0EBCEC51}">
      <dgm:prSet/>
      <dgm:spPr/>
      <dgm:t>
        <a:bodyPr/>
        <a:lstStyle/>
        <a:p>
          <a:r>
            <a:rPr lang="en-US" b="0" i="0" dirty="0"/>
            <a:t>Basic processing units in NVIDIA GPUs.</a:t>
          </a:r>
          <a:endParaRPr lang="en-US" dirty="0"/>
        </a:p>
      </dgm:t>
    </dgm:pt>
    <dgm:pt modelId="{7144442A-33EA-4E1F-AD5D-C0A352211BAD}" type="parTrans" cxnId="{BD94D994-A671-4B9F-8AE9-6F57280ABFC7}">
      <dgm:prSet/>
      <dgm:spPr/>
      <dgm:t>
        <a:bodyPr/>
        <a:lstStyle/>
        <a:p>
          <a:endParaRPr lang="en-US"/>
        </a:p>
      </dgm:t>
    </dgm:pt>
    <dgm:pt modelId="{9F56713D-6EF7-40F6-87F4-5FE89D37A2E7}" type="sibTrans" cxnId="{BD94D994-A671-4B9F-8AE9-6F57280ABFC7}">
      <dgm:prSet/>
      <dgm:spPr/>
      <dgm:t>
        <a:bodyPr/>
        <a:lstStyle/>
        <a:p>
          <a:endParaRPr lang="en-US"/>
        </a:p>
      </dgm:t>
    </dgm:pt>
    <dgm:pt modelId="{2F241358-884E-4F15-8599-B1EDD7F2F7DB}">
      <dgm:prSet/>
      <dgm:spPr/>
      <dgm:t>
        <a:bodyPr/>
        <a:lstStyle/>
        <a:p>
          <a:r>
            <a:rPr lang="en-US" b="0" i="0" dirty="0"/>
            <a:t>Execute instructions independently, allowing for parallelism.</a:t>
          </a:r>
          <a:endParaRPr lang="en-US" dirty="0"/>
        </a:p>
      </dgm:t>
    </dgm:pt>
    <dgm:pt modelId="{5F406AB7-9CB7-4ED1-A11A-9B975330AB2D}" type="parTrans" cxnId="{CDACD5CA-59F3-4F7E-974C-3E880520D1BB}">
      <dgm:prSet/>
      <dgm:spPr/>
      <dgm:t>
        <a:bodyPr/>
        <a:lstStyle/>
        <a:p>
          <a:endParaRPr lang="en-US"/>
        </a:p>
      </dgm:t>
    </dgm:pt>
    <dgm:pt modelId="{E783F1F0-8ABA-4066-B3E4-2050FDD45DE9}" type="sibTrans" cxnId="{CDACD5CA-59F3-4F7E-974C-3E880520D1BB}">
      <dgm:prSet/>
      <dgm:spPr/>
      <dgm:t>
        <a:bodyPr/>
        <a:lstStyle/>
        <a:p>
          <a:endParaRPr lang="en-US"/>
        </a:p>
      </dgm:t>
    </dgm:pt>
    <dgm:pt modelId="{2657FF55-A730-4E1F-979A-F5ECFA727402}">
      <dgm:prSet/>
      <dgm:spPr/>
      <dgm:t>
        <a:bodyPr/>
        <a:lstStyle/>
        <a:p>
          <a:r>
            <a:rPr lang="en-US" b="1" i="0" dirty="0"/>
            <a:t>Streaming Multiprocessors (SMs):</a:t>
          </a:r>
          <a:endParaRPr lang="en-US" dirty="0"/>
        </a:p>
      </dgm:t>
    </dgm:pt>
    <dgm:pt modelId="{E078F9C2-41C8-4D6D-844A-4F661898E064}" type="parTrans" cxnId="{7650DBD9-BA5D-46BF-A2DF-77F91F5AF5DA}">
      <dgm:prSet/>
      <dgm:spPr/>
      <dgm:t>
        <a:bodyPr/>
        <a:lstStyle/>
        <a:p>
          <a:endParaRPr lang="en-US"/>
        </a:p>
      </dgm:t>
    </dgm:pt>
    <dgm:pt modelId="{FD13CCB2-C2AF-480C-8F7D-D43FA08F911C}" type="sibTrans" cxnId="{7650DBD9-BA5D-46BF-A2DF-77F91F5AF5DA}">
      <dgm:prSet/>
      <dgm:spPr/>
      <dgm:t>
        <a:bodyPr/>
        <a:lstStyle/>
        <a:p>
          <a:endParaRPr lang="en-US"/>
        </a:p>
      </dgm:t>
    </dgm:pt>
    <dgm:pt modelId="{85C46B48-919A-4088-8D77-AEA504F87B02}">
      <dgm:prSet/>
      <dgm:spPr/>
      <dgm:t>
        <a:bodyPr/>
        <a:lstStyle/>
        <a:p>
          <a:r>
            <a:rPr lang="en-US" b="0" i="0" dirty="0"/>
            <a:t>Groups of CUDA cores organized into streaming multiprocessors.</a:t>
          </a:r>
          <a:endParaRPr lang="en-US" dirty="0"/>
        </a:p>
      </dgm:t>
    </dgm:pt>
    <dgm:pt modelId="{6603E913-CBD2-4008-B71A-679B92935236}" type="parTrans" cxnId="{C629433C-9717-4ECB-8882-75FBF5742B51}">
      <dgm:prSet/>
      <dgm:spPr/>
      <dgm:t>
        <a:bodyPr/>
        <a:lstStyle/>
        <a:p>
          <a:endParaRPr lang="en-US"/>
        </a:p>
      </dgm:t>
    </dgm:pt>
    <dgm:pt modelId="{8783EEE9-7153-4B48-923F-C3DFB2310C82}" type="sibTrans" cxnId="{C629433C-9717-4ECB-8882-75FBF5742B51}">
      <dgm:prSet/>
      <dgm:spPr/>
      <dgm:t>
        <a:bodyPr/>
        <a:lstStyle/>
        <a:p>
          <a:endParaRPr lang="en-US"/>
        </a:p>
      </dgm:t>
    </dgm:pt>
    <dgm:pt modelId="{31B97E7B-E4C8-4E4F-9F96-94CDB7412A93}">
      <dgm:prSet/>
      <dgm:spPr/>
      <dgm:t>
        <a:bodyPr/>
        <a:lstStyle/>
        <a:p>
          <a:r>
            <a:rPr lang="en-US" b="0" i="0" dirty="0"/>
            <a:t>Handle parallel execution of threads in a coordinated manner.</a:t>
          </a:r>
          <a:endParaRPr lang="en-US" dirty="0"/>
        </a:p>
      </dgm:t>
    </dgm:pt>
    <dgm:pt modelId="{4D1BCB29-9D7C-4F81-9D96-598D4AB9F4B3}" type="parTrans" cxnId="{711B6110-F43D-4002-B1AE-C25C939EC6D5}">
      <dgm:prSet/>
      <dgm:spPr/>
      <dgm:t>
        <a:bodyPr/>
        <a:lstStyle/>
        <a:p>
          <a:endParaRPr lang="en-US"/>
        </a:p>
      </dgm:t>
    </dgm:pt>
    <dgm:pt modelId="{C2F37695-DD35-41AF-B300-DE149891B17A}" type="sibTrans" cxnId="{711B6110-F43D-4002-B1AE-C25C939EC6D5}">
      <dgm:prSet/>
      <dgm:spPr/>
      <dgm:t>
        <a:bodyPr/>
        <a:lstStyle/>
        <a:p>
          <a:endParaRPr lang="en-US"/>
        </a:p>
      </dgm:t>
    </dgm:pt>
    <dgm:pt modelId="{8A562156-CF6B-4B10-BE6E-7C46C6B6D35F}" type="pres">
      <dgm:prSet presAssocID="{25870009-11C5-4350-9E87-AEEF2C314093}" presName="linear" presStyleCnt="0">
        <dgm:presLayoutVars>
          <dgm:animLvl val="lvl"/>
          <dgm:resizeHandles val="exact"/>
        </dgm:presLayoutVars>
      </dgm:prSet>
      <dgm:spPr/>
    </dgm:pt>
    <dgm:pt modelId="{4873030C-E3C2-4DE9-8E4B-183C9E097E5A}" type="pres">
      <dgm:prSet presAssocID="{C251F991-D4D9-4CF1-98AD-3154BAC0E66E}" presName="parentText" presStyleLbl="node1" presStyleIdx="0" presStyleCnt="3">
        <dgm:presLayoutVars>
          <dgm:chMax val="0"/>
          <dgm:bulletEnabled val="1"/>
        </dgm:presLayoutVars>
      </dgm:prSet>
      <dgm:spPr/>
    </dgm:pt>
    <dgm:pt modelId="{3393CCE4-FC0C-43D9-826E-CB02990C8536}" type="pres">
      <dgm:prSet presAssocID="{C251F991-D4D9-4CF1-98AD-3154BAC0E66E}" presName="childText" presStyleLbl="revTx" presStyleIdx="0" presStyleCnt="3">
        <dgm:presLayoutVars>
          <dgm:bulletEnabled val="1"/>
        </dgm:presLayoutVars>
      </dgm:prSet>
      <dgm:spPr/>
    </dgm:pt>
    <dgm:pt modelId="{5D26E04C-7E41-4B98-9CCE-A821A18BDD3D}" type="pres">
      <dgm:prSet presAssocID="{EE4D2159-956B-43E0-9714-EA7A868AA7E6}" presName="parentText" presStyleLbl="node1" presStyleIdx="1" presStyleCnt="3">
        <dgm:presLayoutVars>
          <dgm:chMax val="0"/>
          <dgm:bulletEnabled val="1"/>
        </dgm:presLayoutVars>
      </dgm:prSet>
      <dgm:spPr/>
    </dgm:pt>
    <dgm:pt modelId="{40299E12-2E62-4DBB-B3C9-CB7D897948B2}" type="pres">
      <dgm:prSet presAssocID="{EE4D2159-956B-43E0-9714-EA7A868AA7E6}" presName="childText" presStyleLbl="revTx" presStyleIdx="1" presStyleCnt="3">
        <dgm:presLayoutVars>
          <dgm:bulletEnabled val="1"/>
        </dgm:presLayoutVars>
      </dgm:prSet>
      <dgm:spPr/>
    </dgm:pt>
    <dgm:pt modelId="{A1C30D25-1919-4BD0-AEF4-EF23D157DF69}" type="pres">
      <dgm:prSet presAssocID="{D60399A4-7BA2-4A5D-B203-964164A7AD26}" presName="parentText" presStyleLbl="node1" presStyleIdx="2" presStyleCnt="3">
        <dgm:presLayoutVars>
          <dgm:chMax val="0"/>
          <dgm:bulletEnabled val="1"/>
        </dgm:presLayoutVars>
      </dgm:prSet>
      <dgm:spPr/>
    </dgm:pt>
    <dgm:pt modelId="{AD6DF0A5-6895-4CD8-BFD3-47D33BBA4168}" type="pres">
      <dgm:prSet presAssocID="{D60399A4-7BA2-4A5D-B203-964164A7AD26}" presName="childText" presStyleLbl="revTx" presStyleIdx="2" presStyleCnt="3">
        <dgm:presLayoutVars>
          <dgm:bulletEnabled val="1"/>
        </dgm:presLayoutVars>
      </dgm:prSet>
      <dgm:spPr/>
    </dgm:pt>
  </dgm:ptLst>
  <dgm:cxnLst>
    <dgm:cxn modelId="{ABDD3400-5521-4724-A424-21C931AB57CD}" type="presOf" srcId="{C251F991-D4D9-4CF1-98AD-3154BAC0E66E}" destId="{4873030C-E3C2-4DE9-8E4B-183C9E097E5A}" srcOrd="0" destOrd="0" presId="urn:microsoft.com/office/officeart/2005/8/layout/vList2"/>
    <dgm:cxn modelId="{0E70BF0C-80A0-46AC-9839-7526960F14D0}" srcId="{EE4D2159-956B-43E0-9714-EA7A868AA7E6}" destId="{20508161-AE51-4F33-AB4E-97E4CD2B62F1}" srcOrd="0" destOrd="0" parTransId="{E60C2527-8D89-4E08-9530-BB753B1FEAC1}" sibTransId="{994FCC59-8BEC-49FC-9D36-14DF94672DEB}"/>
    <dgm:cxn modelId="{711B6110-F43D-4002-B1AE-C25C939EC6D5}" srcId="{2657FF55-A730-4E1F-979A-F5ECFA727402}" destId="{31B97E7B-E4C8-4E4F-9F96-94CDB7412A93}" srcOrd="1" destOrd="0" parTransId="{4D1BCB29-9D7C-4F81-9D96-598D4AB9F4B3}" sibTransId="{C2F37695-DD35-41AF-B300-DE149891B17A}"/>
    <dgm:cxn modelId="{C462E615-05A3-4630-9E32-B75FFCD2583A}" srcId="{C251F991-D4D9-4CF1-98AD-3154BAC0E66E}" destId="{54C6FCF5-42E0-4409-9EB0-6DD5F925AF8F}" srcOrd="1" destOrd="0" parTransId="{ECED7634-A546-4D3C-93B2-F64B5102E548}" sibTransId="{DEF332C1-6560-4594-8429-D0C37FD47223}"/>
    <dgm:cxn modelId="{1AD9B120-30BB-475F-8ABA-762EEBE0027F}" srcId="{25870009-11C5-4350-9E87-AEEF2C314093}" destId="{EE4D2159-956B-43E0-9714-EA7A868AA7E6}" srcOrd="1" destOrd="0" parTransId="{2824A624-36F0-46C3-94A6-9E228E6BA3A6}" sibTransId="{52C36B37-3F1D-4C5C-B19F-9FBB2FCF8AC2}"/>
    <dgm:cxn modelId="{B025A022-D8B9-4A05-9527-B1B88BE9DD91}" type="presOf" srcId="{D60399A4-7BA2-4A5D-B203-964164A7AD26}" destId="{A1C30D25-1919-4BD0-AEF4-EF23D157DF69}" srcOrd="0" destOrd="0" presId="urn:microsoft.com/office/officeart/2005/8/layout/vList2"/>
    <dgm:cxn modelId="{3B5C5024-1A11-4D35-AFB9-8094D27FE285}" type="presOf" srcId="{9720C4B5-1E82-4882-AE81-124D309E090F}" destId="{40299E12-2E62-4DBB-B3C9-CB7D897948B2}" srcOrd="0" destOrd="2" presId="urn:microsoft.com/office/officeart/2005/8/layout/vList2"/>
    <dgm:cxn modelId="{21CC8E27-60CF-4395-8B55-048F98FCEA35}" srcId="{20508161-AE51-4F33-AB4E-97E4CD2B62F1}" destId="{0096FBDE-F1D4-427A-B328-A5FBD8816542}" srcOrd="0" destOrd="0" parTransId="{31E0D21A-0B3C-4147-BFF4-7920EEAABB84}" sibTransId="{FDC0B0A6-8248-4695-85D7-F9066A6C1A5B}"/>
    <dgm:cxn modelId="{7F787737-612D-4E41-B7CA-E8167F832F89}" type="presOf" srcId="{2F241358-884E-4F15-8599-B1EDD7F2F7DB}" destId="{AD6DF0A5-6895-4CD8-BFD3-47D33BBA4168}" srcOrd="0" destOrd="2" presId="urn:microsoft.com/office/officeart/2005/8/layout/vList2"/>
    <dgm:cxn modelId="{ED37B538-1E22-4F20-B6D9-88ABA4C78C7F}" type="presOf" srcId="{20508161-AE51-4F33-AB4E-97E4CD2B62F1}" destId="{40299E12-2E62-4DBB-B3C9-CB7D897948B2}" srcOrd="0" destOrd="0" presId="urn:microsoft.com/office/officeart/2005/8/layout/vList2"/>
    <dgm:cxn modelId="{C629433C-9717-4ECB-8882-75FBF5742B51}" srcId="{2657FF55-A730-4E1F-979A-F5ECFA727402}" destId="{85C46B48-919A-4088-8D77-AEA504F87B02}" srcOrd="0" destOrd="0" parTransId="{6603E913-CBD2-4008-B71A-679B92935236}" sibTransId="{8783EEE9-7153-4B48-923F-C3DFB2310C82}"/>
    <dgm:cxn modelId="{8C176D3C-C2C3-48CC-A1A8-65E933FB2FB7}" type="presOf" srcId="{25870009-11C5-4350-9E87-AEEF2C314093}" destId="{8A562156-CF6B-4B10-BE6E-7C46C6B6D35F}" srcOrd="0" destOrd="0" presId="urn:microsoft.com/office/officeart/2005/8/layout/vList2"/>
    <dgm:cxn modelId="{8A79F361-703A-4923-8B2B-E00F7F364253}" type="presOf" srcId="{2EFC15DD-2102-422C-9C1B-DB5AE2CF00F5}" destId="{40299E12-2E62-4DBB-B3C9-CB7D897948B2}" srcOrd="0" destOrd="5" presId="urn:microsoft.com/office/officeart/2005/8/layout/vList2"/>
    <dgm:cxn modelId="{55C91364-352C-4638-90A3-BB217483AD91}" type="presOf" srcId="{31B97E7B-E4C8-4E4F-9F96-94CDB7412A93}" destId="{AD6DF0A5-6895-4CD8-BFD3-47D33BBA4168}" srcOrd="0" destOrd="5" presId="urn:microsoft.com/office/officeart/2005/8/layout/vList2"/>
    <dgm:cxn modelId="{933B7F48-6DF2-4A96-98B6-B44E3D5EF418}" type="presOf" srcId="{3D313328-DFEC-4A0D-89CF-534E663527B2}" destId="{3393CCE4-FC0C-43D9-826E-CB02990C8536}" srcOrd="0" destOrd="0" presId="urn:microsoft.com/office/officeart/2005/8/layout/vList2"/>
    <dgm:cxn modelId="{D822574A-10F4-4C6A-8C1E-D959CA931F83}" srcId="{20508161-AE51-4F33-AB4E-97E4CD2B62F1}" destId="{9720C4B5-1E82-4882-AE81-124D309E090F}" srcOrd="1" destOrd="0" parTransId="{BE4BD57A-B65A-4D66-B608-A7AC10053317}" sibTransId="{7205D165-EB58-4F02-8B89-807C58603868}"/>
    <dgm:cxn modelId="{24863970-4EFE-437D-B1B1-EA1E61297A56}" type="presOf" srcId="{85C46B48-919A-4088-8D77-AEA504F87B02}" destId="{AD6DF0A5-6895-4CD8-BFD3-47D33BBA4168}" srcOrd="0" destOrd="4" presId="urn:microsoft.com/office/officeart/2005/8/layout/vList2"/>
    <dgm:cxn modelId="{C04EF278-1B9B-4F69-B7E2-3E9EC24949C0}" srcId="{D60399A4-7BA2-4A5D-B203-964164A7AD26}" destId="{EFB277CF-C30D-43C2-8743-1D0293DCD36A}" srcOrd="0" destOrd="0" parTransId="{0C67FD51-23F6-4F5C-99C6-44A35FE2D6C9}" sibTransId="{F5F86DD6-C259-4F20-9D9F-806C2BB94544}"/>
    <dgm:cxn modelId="{2F6C4F88-26F3-4FEB-AB44-7877F2ED2CA6}" srcId="{25870009-11C5-4350-9E87-AEEF2C314093}" destId="{D60399A4-7BA2-4A5D-B203-964164A7AD26}" srcOrd="2" destOrd="0" parTransId="{A310220B-2E49-416A-8A60-340C21BC1E35}" sibTransId="{7EF3ED60-1E25-4902-AFEA-6AE7DDEB2A8C}"/>
    <dgm:cxn modelId="{17A8E98B-F08D-4332-952B-537C82927F49}" srcId="{6EC9E7C5-6A40-4894-A6A8-B12D4A2819CB}" destId="{69D4A568-9A78-41A8-8BA3-A51B457A566E}" srcOrd="0" destOrd="0" parTransId="{24804C3C-2201-4DB7-B584-08D3116EE038}" sibTransId="{3566F968-080B-4298-B9C7-7083C82893BE}"/>
    <dgm:cxn modelId="{68AF648F-6530-4AC3-9235-F93800B43DE6}" srcId="{6EC9E7C5-6A40-4894-A6A8-B12D4A2819CB}" destId="{2EFC15DD-2102-422C-9C1B-DB5AE2CF00F5}" srcOrd="1" destOrd="0" parTransId="{EA74AB89-1863-45CA-B07A-C5E82F0E7B6A}" sibTransId="{0E6B131D-90A4-4B34-A173-49E45A434F63}"/>
    <dgm:cxn modelId="{BD94D994-A671-4B9F-8AE9-6F57280ABFC7}" srcId="{EFB277CF-C30D-43C2-8743-1D0293DCD36A}" destId="{C345AAD9-1F99-44A8-9F48-D3FF0EBCEC51}" srcOrd="0" destOrd="0" parTransId="{7144442A-33EA-4E1F-AD5D-C0A352211BAD}" sibTransId="{9F56713D-6EF7-40F6-87F4-5FE89D37A2E7}"/>
    <dgm:cxn modelId="{6F46D49B-2C3E-48CE-B09F-DAF696172DAE}" type="presOf" srcId="{EE4D2159-956B-43E0-9714-EA7A868AA7E6}" destId="{5D26E04C-7E41-4B98-9CCE-A821A18BDD3D}" srcOrd="0" destOrd="0" presId="urn:microsoft.com/office/officeart/2005/8/layout/vList2"/>
    <dgm:cxn modelId="{2D6DB7A4-BE6D-4416-B509-71FE5FA97BB4}" type="presOf" srcId="{54C6FCF5-42E0-4409-9EB0-6DD5F925AF8F}" destId="{3393CCE4-FC0C-43D9-826E-CB02990C8536}" srcOrd="0" destOrd="1" presId="urn:microsoft.com/office/officeart/2005/8/layout/vList2"/>
    <dgm:cxn modelId="{C8D139A6-DD8C-49D7-BBD0-9804710A1CF2}" srcId="{25870009-11C5-4350-9E87-AEEF2C314093}" destId="{C251F991-D4D9-4CF1-98AD-3154BAC0E66E}" srcOrd="0" destOrd="0" parTransId="{6F157DCD-C936-4A81-AEA4-F75A744B3545}" sibTransId="{0CBB099E-D248-47D2-AAAD-53CBE3D39780}"/>
    <dgm:cxn modelId="{85510DBB-828E-4F6C-BC31-E5BF39199BAC}" type="presOf" srcId="{69D4A568-9A78-41A8-8BA3-A51B457A566E}" destId="{40299E12-2E62-4DBB-B3C9-CB7D897948B2}" srcOrd="0" destOrd="4" presId="urn:microsoft.com/office/officeart/2005/8/layout/vList2"/>
    <dgm:cxn modelId="{094135BB-86DD-4901-BC3E-A368AFB0F926}" type="presOf" srcId="{6EC9E7C5-6A40-4894-A6A8-B12D4A2819CB}" destId="{40299E12-2E62-4DBB-B3C9-CB7D897948B2}" srcOrd="0" destOrd="3" presId="urn:microsoft.com/office/officeart/2005/8/layout/vList2"/>
    <dgm:cxn modelId="{2EAC4FBE-7710-48B1-88AB-92093B8CF878}" type="presOf" srcId="{2657FF55-A730-4E1F-979A-F5ECFA727402}" destId="{AD6DF0A5-6895-4CD8-BFD3-47D33BBA4168}" srcOrd="0" destOrd="3" presId="urn:microsoft.com/office/officeart/2005/8/layout/vList2"/>
    <dgm:cxn modelId="{CDACD5CA-59F3-4F7E-974C-3E880520D1BB}" srcId="{EFB277CF-C30D-43C2-8743-1D0293DCD36A}" destId="{2F241358-884E-4F15-8599-B1EDD7F2F7DB}" srcOrd="1" destOrd="0" parTransId="{5F406AB7-9CB7-4ED1-A11A-9B975330AB2D}" sibTransId="{E783F1F0-8ABA-4066-B3E4-2050FDD45DE9}"/>
    <dgm:cxn modelId="{7650DBD9-BA5D-46BF-A2DF-77F91F5AF5DA}" srcId="{D60399A4-7BA2-4A5D-B203-964164A7AD26}" destId="{2657FF55-A730-4E1F-979A-F5ECFA727402}" srcOrd="1" destOrd="0" parTransId="{E078F9C2-41C8-4D6D-844A-4F661898E064}" sibTransId="{FD13CCB2-C2AF-480C-8F7D-D43FA08F911C}"/>
    <dgm:cxn modelId="{1D08AEDE-7146-48A8-8F02-4358685D5CCE}" type="presOf" srcId="{C345AAD9-1F99-44A8-9F48-D3FF0EBCEC51}" destId="{AD6DF0A5-6895-4CD8-BFD3-47D33BBA4168}" srcOrd="0" destOrd="1" presId="urn:microsoft.com/office/officeart/2005/8/layout/vList2"/>
    <dgm:cxn modelId="{4A3F9DEE-8077-4009-B8E1-E363E9481987}" srcId="{C251F991-D4D9-4CF1-98AD-3154BAC0E66E}" destId="{3D313328-DFEC-4A0D-89CF-534E663527B2}" srcOrd="0" destOrd="0" parTransId="{5B948585-556E-4AAA-AA84-515FEB487FE0}" sibTransId="{7F9AEEB9-2EBA-448D-9AA3-CE161951C5EB}"/>
    <dgm:cxn modelId="{7517CAEE-0195-4C75-88CB-11FCD01716FB}" type="presOf" srcId="{0096FBDE-F1D4-427A-B328-A5FBD8816542}" destId="{40299E12-2E62-4DBB-B3C9-CB7D897948B2}" srcOrd="0" destOrd="1" presId="urn:microsoft.com/office/officeart/2005/8/layout/vList2"/>
    <dgm:cxn modelId="{C71713F0-84E8-4A2A-A4AF-E7EE700B2C64}" srcId="{EE4D2159-956B-43E0-9714-EA7A868AA7E6}" destId="{6EC9E7C5-6A40-4894-A6A8-B12D4A2819CB}" srcOrd="1" destOrd="0" parTransId="{80D16FF9-17BE-4377-8EA3-345DA5F8107B}" sibTransId="{7BBDA94B-AC4B-4D3A-99F5-19102C9131C6}"/>
    <dgm:cxn modelId="{187E1CF2-F436-468E-9B17-BFEF32A67AF7}" type="presOf" srcId="{EFB277CF-C30D-43C2-8743-1D0293DCD36A}" destId="{AD6DF0A5-6895-4CD8-BFD3-47D33BBA4168}" srcOrd="0" destOrd="0" presId="urn:microsoft.com/office/officeart/2005/8/layout/vList2"/>
    <dgm:cxn modelId="{0D49BF0D-3CCA-4C3D-A83B-9EDA66D02D50}" type="presParOf" srcId="{8A562156-CF6B-4B10-BE6E-7C46C6B6D35F}" destId="{4873030C-E3C2-4DE9-8E4B-183C9E097E5A}" srcOrd="0" destOrd="0" presId="urn:microsoft.com/office/officeart/2005/8/layout/vList2"/>
    <dgm:cxn modelId="{723EF1F2-7F3E-422F-B6AC-DD57423CA295}" type="presParOf" srcId="{8A562156-CF6B-4B10-BE6E-7C46C6B6D35F}" destId="{3393CCE4-FC0C-43D9-826E-CB02990C8536}" srcOrd="1" destOrd="0" presId="urn:microsoft.com/office/officeart/2005/8/layout/vList2"/>
    <dgm:cxn modelId="{A7B731D8-5049-4F91-B98A-91BE08FCB7DB}" type="presParOf" srcId="{8A562156-CF6B-4B10-BE6E-7C46C6B6D35F}" destId="{5D26E04C-7E41-4B98-9CCE-A821A18BDD3D}" srcOrd="2" destOrd="0" presId="urn:microsoft.com/office/officeart/2005/8/layout/vList2"/>
    <dgm:cxn modelId="{B15F4DDE-C971-4622-879F-323D1E25A57D}" type="presParOf" srcId="{8A562156-CF6B-4B10-BE6E-7C46C6B6D35F}" destId="{40299E12-2E62-4DBB-B3C9-CB7D897948B2}" srcOrd="3" destOrd="0" presId="urn:microsoft.com/office/officeart/2005/8/layout/vList2"/>
    <dgm:cxn modelId="{2C3A523F-E8AB-4D20-A0A0-A6751A9382EF}" type="presParOf" srcId="{8A562156-CF6B-4B10-BE6E-7C46C6B6D35F}" destId="{A1C30D25-1919-4BD0-AEF4-EF23D157DF69}" srcOrd="4" destOrd="0" presId="urn:microsoft.com/office/officeart/2005/8/layout/vList2"/>
    <dgm:cxn modelId="{321BE2F0-1024-4AC5-9ED4-BBF68584D001}" type="presParOf" srcId="{8A562156-CF6B-4B10-BE6E-7C46C6B6D35F}" destId="{AD6DF0A5-6895-4CD8-BFD3-47D33BBA416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D0313F-4A28-4AFD-9201-9251885C469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DC1E0FF0-3997-488C-9A1D-83DC1CEF357E}">
      <dgm:prSet/>
      <dgm:spPr/>
      <dgm:t>
        <a:bodyPr/>
        <a:lstStyle/>
        <a:p>
          <a:r>
            <a:rPr lang="en-US" b="0" i="0" dirty="0"/>
            <a:t>Threads and Thread Blocks</a:t>
          </a:r>
          <a:endParaRPr lang="en-US" dirty="0"/>
        </a:p>
      </dgm:t>
    </dgm:pt>
    <dgm:pt modelId="{4304AC2C-3F6C-49D5-B703-7A820304594C}" type="parTrans" cxnId="{239854EC-5EE5-4096-A59C-77FB07345D82}">
      <dgm:prSet/>
      <dgm:spPr/>
      <dgm:t>
        <a:bodyPr/>
        <a:lstStyle/>
        <a:p>
          <a:endParaRPr lang="en-US"/>
        </a:p>
      </dgm:t>
    </dgm:pt>
    <dgm:pt modelId="{436AC50E-3136-47FB-B1B3-C778E258901A}" type="sibTrans" cxnId="{239854EC-5EE5-4096-A59C-77FB07345D82}">
      <dgm:prSet/>
      <dgm:spPr/>
      <dgm:t>
        <a:bodyPr/>
        <a:lstStyle/>
        <a:p>
          <a:endParaRPr lang="en-US"/>
        </a:p>
      </dgm:t>
    </dgm:pt>
    <dgm:pt modelId="{F534E45E-5828-4852-BC76-2D3B000FF443}">
      <dgm:prSet/>
      <dgm:spPr/>
      <dgm:t>
        <a:bodyPr/>
        <a:lstStyle/>
        <a:p>
          <a:r>
            <a:rPr lang="en-US" b="1" i="0"/>
            <a:t>Threads:</a:t>
          </a:r>
          <a:endParaRPr lang="en-US"/>
        </a:p>
      </dgm:t>
    </dgm:pt>
    <dgm:pt modelId="{2D9F996B-6BA2-4397-B4EB-C747559E0A7B}" type="parTrans" cxnId="{61A55330-2460-4076-9D7B-BFD18D00D900}">
      <dgm:prSet/>
      <dgm:spPr/>
      <dgm:t>
        <a:bodyPr/>
        <a:lstStyle/>
        <a:p>
          <a:endParaRPr lang="en-US"/>
        </a:p>
      </dgm:t>
    </dgm:pt>
    <dgm:pt modelId="{44E0EF46-ACB4-468A-9AC7-FAC85B42B4A4}" type="sibTrans" cxnId="{61A55330-2460-4076-9D7B-BFD18D00D900}">
      <dgm:prSet/>
      <dgm:spPr/>
      <dgm:t>
        <a:bodyPr/>
        <a:lstStyle/>
        <a:p>
          <a:endParaRPr lang="en-US"/>
        </a:p>
      </dgm:t>
    </dgm:pt>
    <dgm:pt modelId="{0341745C-A4EB-46ED-81C9-A4B45DD6CC85}">
      <dgm:prSet/>
      <dgm:spPr/>
      <dgm:t>
        <a:bodyPr/>
        <a:lstStyle/>
        <a:p>
          <a:r>
            <a:rPr lang="en-US" b="0" i="0" dirty="0"/>
            <a:t>Basic unit of execution in a GPU.</a:t>
          </a:r>
          <a:endParaRPr lang="en-US" dirty="0"/>
        </a:p>
      </dgm:t>
    </dgm:pt>
    <dgm:pt modelId="{EED56516-C951-4E15-9203-60477EB5BB8C}" type="parTrans" cxnId="{6E376E35-EC78-48A0-80D3-242109947F6C}">
      <dgm:prSet/>
      <dgm:spPr/>
      <dgm:t>
        <a:bodyPr/>
        <a:lstStyle/>
        <a:p>
          <a:endParaRPr lang="en-US"/>
        </a:p>
      </dgm:t>
    </dgm:pt>
    <dgm:pt modelId="{79D798C4-45E4-4F32-8B07-239B58E320CB}" type="sibTrans" cxnId="{6E376E35-EC78-48A0-80D3-242109947F6C}">
      <dgm:prSet/>
      <dgm:spPr/>
      <dgm:t>
        <a:bodyPr/>
        <a:lstStyle/>
        <a:p>
          <a:endParaRPr lang="en-US"/>
        </a:p>
      </dgm:t>
    </dgm:pt>
    <dgm:pt modelId="{4AEC7974-98B1-451C-B477-FEE2292F4C69}">
      <dgm:prSet/>
      <dgm:spPr/>
      <dgm:t>
        <a:bodyPr/>
        <a:lstStyle/>
        <a:p>
          <a:r>
            <a:rPr lang="en-US" b="0" i="0" dirty="0"/>
            <a:t>Thousands to millions of threads can run concurrently.</a:t>
          </a:r>
          <a:endParaRPr lang="en-US" dirty="0"/>
        </a:p>
      </dgm:t>
    </dgm:pt>
    <dgm:pt modelId="{7073AFE2-C38A-4282-8AD0-C28D37D12CC6}" type="parTrans" cxnId="{E845EE03-A230-4CED-A614-43C062AFE58A}">
      <dgm:prSet/>
      <dgm:spPr/>
      <dgm:t>
        <a:bodyPr/>
        <a:lstStyle/>
        <a:p>
          <a:endParaRPr lang="en-US"/>
        </a:p>
      </dgm:t>
    </dgm:pt>
    <dgm:pt modelId="{C6055E99-E9FE-4C41-9EB6-7F08A78E3E29}" type="sibTrans" cxnId="{E845EE03-A230-4CED-A614-43C062AFE58A}">
      <dgm:prSet/>
      <dgm:spPr/>
      <dgm:t>
        <a:bodyPr/>
        <a:lstStyle/>
        <a:p>
          <a:endParaRPr lang="en-US"/>
        </a:p>
      </dgm:t>
    </dgm:pt>
    <dgm:pt modelId="{25294BC0-1774-4200-AEC9-2B1067B00BE4}">
      <dgm:prSet/>
      <dgm:spPr/>
      <dgm:t>
        <a:bodyPr/>
        <a:lstStyle/>
        <a:p>
          <a:r>
            <a:rPr lang="en-US" b="1" i="0" dirty="0"/>
            <a:t>Thread Blocks:</a:t>
          </a:r>
          <a:endParaRPr lang="en-US" dirty="0"/>
        </a:p>
      </dgm:t>
    </dgm:pt>
    <dgm:pt modelId="{193E6BD7-CF8E-4A58-93BE-A47B787EB558}" type="parTrans" cxnId="{89A4BFDD-72C3-445B-9A70-C1A65504910F}">
      <dgm:prSet/>
      <dgm:spPr/>
      <dgm:t>
        <a:bodyPr/>
        <a:lstStyle/>
        <a:p>
          <a:endParaRPr lang="en-US"/>
        </a:p>
      </dgm:t>
    </dgm:pt>
    <dgm:pt modelId="{2162EA0C-323F-468F-98A8-202992B52196}" type="sibTrans" cxnId="{89A4BFDD-72C3-445B-9A70-C1A65504910F}">
      <dgm:prSet/>
      <dgm:spPr/>
      <dgm:t>
        <a:bodyPr/>
        <a:lstStyle/>
        <a:p>
          <a:endParaRPr lang="en-US"/>
        </a:p>
      </dgm:t>
    </dgm:pt>
    <dgm:pt modelId="{3F70338F-36C5-407F-9B22-831BCC788542}">
      <dgm:prSet/>
      <dgm:spPr/>
      <dgm:t>
        <a:bodyPr/>
        <a:lstStyle/>
        <a:p>
          <a:r>
            <a:rPr lang="en-US" b="0" i="0"/>
            <a:t>Threads are organized into thread blocks.</a:t>
          </a:r>
          <a:endParaRPr lang="en-US"/>
        </a:p>
      </dgm:t>
    </dgm:pt>
    <dgm:pt modelId="{59F5CE31-A4D4-4175-B1E0-9AFBE523B4F4}" type="parTrans" cxnId="{F8EC38AD-8982-4B75-B358-725C852534A1}">
      <dgm:prSet/>
      <dgm:spPr/>
      <dgm:t>
        <a:bodyPr/>
        <a:lstStyle/>
        <a:p>
          <a:endParaRPr lang="en-US"/>
        </a:p>
      </dgm:t>
    </dgm:pt>
    <dgm:pt modelId="{CCA1A6BC-174C-4A7D-B3AC-7D42F560983C}" type="sibTrans" cxnId="{F8EC38AD-8982-4B75-B358-725C852534A1}">
      <dgm:prSet/>
      <dgm:spPr/>
      <dgm:t>
        <a:bodyPr/>
        <a:lstStyle/>
        <a:p>
          <a:endParaRPr lang="en-US"/>
        </a:p>
      </dgm:t>
    </dgm:pt>
    <dgm:pt modelId="{3F5A32DA-984A-4D9C-911A-9322ADC4EEFF}">
      <dgm:prSet/>
      <dgm:spPr/>
      <dgm:t>
        <a:bodyPr/>
        <a:lstStyle/>
        <a:p>
          <a:r>
            <a:rPr lang="en-US" b="0" i="0" dirty="0"/>
            <a:t>Threads within a block can communicate and synchronize with each other.</a:t>
          </a:r>
          <a:endParaRPr lang="en-US" dirty="0"/>
        </a:p>
      </dgm:t>
    </dgm:pt>
    <dgm:pt modelId="{FD0063EB-FB11-4CAD-A0C1-DCD7549961BB}" type="parTrans" cxnId="{B0662A47-E226-4C27-ABD4-50E4EC98A58E}">
      <dgm:prSet/>
      <dgm:spPr/>
      <dgm:t>
        <a:bodyPr/>
        <a:lstStyle/>
        <a:p>
          <a:endParaRPr lang="en-US"/>
        </a:p>
      </dgm:t>
    </dgm:pt>
    <dgm:pt modelId="{1E9CB6E3-2657-41CD-B3A6-2E0106696C28}" type="sibTrans" cxnId="{B0662A47-E226-4C27-ABD4-50E4EC98A58E}">
      <dgm:prSet/>
      <dgm:spPr/>
      <dgm:t>
        <a:bodyPr/>
        <a:lstStyle/>
        <a:p>
          <a:endParaRPr lang="en-US"/>
        </a:p>
      </dgm:t>
    </dgm:pt>
    <dgm:pt modelId="{5C13725D-B567-4C99-BF60-D4D353E3E470}">
      <dgm:prSet/>
      <dgm:spPr/>
      <dgm:t>
        <a:bodyPr/>
        <a:lstStyle/>
        <a:p>
          <a:r>
            <a:rPr lang="en-US" b="0" i="0" dirty="0"/>
            <a:t>Grids and Blocks</a:t>
          </a:r>
          <a:endParaRPr lang="en-US" dirty="0"/>
        </a:p>
      </dgm:t>
    </dgm:pt>
    <dgm:pt modelId="{6D0CCCDA-698F-4E53-8A8C-36825AF7014D}" type="parTrans" cxnId="{BB5A53F8-FBCD-49BE-8DDF-DD04CD1B76DA}">
      <dgm:prSet/>
      <dgm:spPr/>
      <dgm:t>
        <a:bodyPr/>
        <a:lstStyle/>
        <a:p>
          <a:endParaRPr lang="en-US"/>
        </a:p>
      </dgm:t>
    </dgm:pt>
    <dgm:pt modelId="{FCAE0DD2-0386-410A-8526-76920038950A}" type="sibTrans" cxnId="{BB5A53F8-FBCD-49BE-8DDF-DD04CD1B76DA}">
      <dgm:prSet/>
      <dgm:spPr/>
      <dgm:t>
        <a:bodyPr/>
        <a:lstStyle/>
        <a:p>
          <a:endParaRPr lang="en-US"/>
        </a:p>
      </dgm:t>
    </dgm:pt>
    <dgm:pt modelId="{0F65C7A9-BBE6-409E-AC42-AC9552384C61}">
      <dgm:prSet/>
      <dgm:spPr/>
      <dgm:t>
        <a:bodyPr/>
        <a:lstStyle/>
        <a:p>
          <a:pPr>
            <a:buFont typeface="Arial" panose="020B0604020202020204" pitchFamily="34" charset="0"/>
            <a:buChar char="•"/>
          </a:pPr>
          <a:r>
            <a:rPr lang="en-US" b="1" i="0" dirty="0"/>
            <a:t>Grids:</a:t>
          </a:r>
          <a:endParaRPr lang="en-US" b="0" i="0" dirty="0"/>
        </a:p>
      </dgm:t>
    </dgm:pt>
    <dgm:pt modelId="{777ABDBC-1748-410E-BDBA-B67FB88B5E38}" type="parTrans" cxnId="{A1808247-833A-482A-B96D-E7941B1B28AF}">
      <dgm:prSet/>
      <dgm:spPr/>
      <dgm:t>
        <a:bodyPr/>
        <a:lstStyle/>
        <a:p>
          <a:endParaRPr lang="en-US"/>
        </a:p>
      </dgm:t>
    </dgm:pt>
    <dgm:pt modelId="{467BC66E-BF87-4061-9B9C-8007E944D18D}" type="sibTrans" cxnId="{A1808247-833A-482A-B96D-E7941B1B28AF}">
      <dgm:prSet/>
      <dgm:spPr/>
      <dgm:t>
        <a:bodyPr/>
        <a:lstStyle/>
        <a:p>
          <a:endParaRPr lang="en-US"/>
        </a:p>
      </dgm:t>
    </dgm:pt>
    <dgm:pt modelId="{22848A9D-9F31-43F1-BA0F-95517317B9DA}">
      <dgm:prSet/>
      <dgm:spPr/>
      <dgm:t>
        <a:bodyPr/>
        <a:lstStyle/>
        <a:p>
          <a:pPr>
            <a:buFont typeface="Arial" panose="020B0604020202020204" pitchFamily="34" charset="0"/>
            <a:buChar char="•"/>
          </a:pPr>
          <a:r>
            <a:rPr lang="en-US" b="0" i="0" dirty="0"/>
            <a:t>Organize thread blocks into a grid.</a:t>
          </a:r>
        </a:p>
      </dgm:t>
    </dgm:pt>
    <dgm:pt modelId="{C7D0FD39-3E81-475F-AED6-6E553101FD0B}" type="parTrans" cxnId="{87E7C172-8B99-431E-A281-6B54ACE8125A}">
      <dgm:prSet/>
      <dgm:spPr/>
      <dgm:t>
        <a:bodyPr/>
        <a:lstStyle/>
        <a:p>
          <a:endParaRPr lang="en-US"/>
        </a:p>
      </dgm:t>
    </dgm:pt>
    <dgm:pt modelId="{E89E9336-558C-459F-8624-43BF9917B757}" type="sibTrans" cxnId="{87E7C172-8B99-431E-A281-6B54ACE8125A}">
      <dgm:prSet/>
      <dgm:spPr/>
      <dgm:t>
        <a:bodyPr/>
        <a:lstStyle/>
        <a:p>
          <a:endParaRPr lang="en-US"/>
        </a:p>
      </dgm:t>
    </dgm:pt>
    <dgm:pt modelId="{EABD892B-F3F8-4737-BB80-0370F42A4091}">
      <dgm:prSet/>
      <dgm:spPr/>
      <dgm:t>
        <a:bodyPr/>
        <a:lstStyle/>
        <a:p>
          <a:pPr>
            <a:buFont typeface="Arial" panose="020B0604020202020204" pitchFamily="34" charset="0"/>
            <a:buChar char="•"/>
          </a:pPr>
          <a:r>
            <a:rPr lang="en-US" b="0" i="0" dirty="0"/>
            <a:t>Grids are the highest level of organization in CUDA.</a:t>
          </a:r>
        </a:p>
      </dgm:t>
    </dgm:pt>
    <dgm:pt modelId="{2DDEEA1A-AB65-4C34-BD06-8DE153512A34}" type="parTrans" cxnId="{A97DDC32-14DA-4AB1-990E-241224179B33}">
      <dgm:prSet/>
      <dgm:spPr/>
      <dgm:t>
        <a:bodyPr/>
        <a:lstStyle/>
        <a:p>
          <a:endParaRPr lang="en-US"/>
        </a:p>
      </dgm:t>
    </dgm:pt>
    <dgm:pt modelId="{72BE887E-B89B-4FFB-A992-020E54E1BA1B}" type="sibTrans" cxnId="{A97DDC32-14DA-4AB1-990E-241224179B33}">
      <dgm:prSet/>
      <dgm:spPr/>
      <dgm:t>
        <a:bodyPr/>
        <a:lstStyle/>
        <a:p>
          <a:endParaRPr lang="en-US"/>
        </a:p>
      </dgm:t>
    </dgm:pt>
    <dgm:pt modelId="{CE8ED061-B7F3-49D8-B189-AB3C65180C16}">
      <dgm:prSet/>
      <dgm:spPr/>
      <dgm:t>
        <a:bodyPr/>
        <a:lstStyle/>
        <a:p>
          <a:pPr>
            <a:buFont typeface="Arial" panose="020B0604020202020204" pitchFamily="34" charset="0"/>
            <a:buChar char="•"/>
          </a:pPr>
          <a:r>
            <a:rPr lang="en-US" b="1" i="0" dirty="0"/>
            <a:t>Blocks:</a:t>
          </a:r>
          <a:endParaRPr lang="en-US" b="0" i="0" dirty="0"/>
        </a:p>
      </dgm:t>
    </dgm:pt>
    <dgm:pt modelId="{02FFD2D9-4383-4639-A38B-359B6A3B3ED2}" type="parTrans" cxnId="{C3DFEB71-1D41-45F3-9E00-187300A2CC6F}">
      <dgm:prSet/>
      <dgm:spPr/>
      <dgm:t>
        <a:bodyPr/>
        <a:lstStyle/>
        <a:p>
          <a:endParaRPr lang="en-US"/>
        </a:p>
      </dgm:t>
    </dgm:pt>
    <dgm:pt modelId="{5A830AAA-3D48-45E1-AB92-7A901FD0FC20}" type="sibTrans" cxnId="{C3DFEB71-1D41-45F3-9E00-187300A2CC6F}">
      <dgm:prSet/>
      <dgm:spPr/>
      <dgm:t>
        <a:bodyPr/>
        <a:lstStyle/>
        <a:p>
          <a:endParaRPr lang="en-US"/>
        </a:p>
      </dgm:t>
    </dgm:pt>
    <dgm:pt modelId="{7461120E-6DF8-4308-89DB-372626736530}">
      <dgm:prSet/>
      <dgm:spPr/>
      <dgm:t>
        <a:bodyPr/>
        <a:lstStyle/>
        <a:p>
          <a:pPr>
            <a:buFont typeface="Arial" panose="020B0604020202020204" pitchFamily="34" charset="0"/>
            <a:buChar char="•"/>
          </a:pPr>
          <a:r>
            <a:rPr lang="en-US" b="0" i="0" dirty="0"/>
            <a:t>A grid is comprised of multiple thread blocks.</a:t>
          </a:r>
        </a:p>
      </dgm:t>
    </dgm:pt>
    <dgm:pt modelId="{37ACC455-5F84-4FDD-AF22-4B4D30A440C8}" type="parTrans" cxnId="{CDA1414A-7DC7-4CA4-B218-7418E81882C7}">
      <dgm:prSet/>
      <dgm:spPr/>
      <dgm:t>
        <a:bodyPr/>
        <a:lstStyle/>
        <a:p>
          <a:endParaRPr lang="en-US"/>
        </a:p>
      </dgm:t>
    </dgm:pt>
    <dgm:pt modelId="{06488BC1-2547-4FDF-AFB1-2C948642514F}" type="sibTrans" cxnId="{CDA1414A-7DC7-4CA4-B218-7418E81882C7}">
      <dgm:prSet/>
      <dgm:spPr/>
      <dgm:t>
        <a:bodyPr/>
        <a:lstStyle/>
        <a:p>
          <a:endParaRPr lang="en-US"/>
        </a:p>
      </dgm:t>
    </dgm:pt>
    <dgm:pt modelId="{46F78194-9493-4EB7-95DA-0296192A8A93}">
      <dgm:prSet/>
      <dgm:spPr/>
      <dgm:t>
        <a:bodyPr/>
        <a:lstStyle/>
        <a:p>
          <a:pPr>
            <a:buFont typeface="Arial" panose="020B0604020202020204" pitchFamily="34" charset="0"/>
            <a:buChar char="•"/>
          </a:pPr>
          <a:r>
            <a:rPr lang="en-US" b="0" i="0" dirty="0"/>
            <a:t>Blocks are the units of work scheduled on a streaming multiprocessor.</a:t>
          </a:r>
        </a:p>
      </dgm:t>
    </dgm:pt>
    <dgm:pt modelId="{51DAE22E-CF51-4221-9AC1-3C84164067F2}" type="parTrans" cxnId="{5731C9D5-41B0-405B-9362-87880A190583}">
      <dgm:prSet/>
      <dgm:spPr/>
      <dgm:t>
        <a:bodyPr/>
        <a:lstStyle/>
        <a:p>
          <a:endParaRPr lang="en-US"/>
        </a:p>
      </dgm:t>
    </dgm:pt>
    <dgm:pt modelId="{C4AEA706-E1EE-4D58-9BD5-8FC0198DF97C}" type="sibTrans" cxnId="{5731C9D5-41B0-405B-9362-87880A190583}">
      <dgm:prSet/>
      <dgm:spPr/>
      <dgm:t>
        <a:bodyPr/>
        <a:lstStyle/>
        <a:p>
          <a:endParaRPr lang="en-US"/>
        </a:p>
      </dgm:t>
    </dgm:pt>
    <dgm:pt modelId="{7AD5544A-9D4E-488A-B784-3576926840AA}" type="pres">
      <dgm:prSet presAssocID="{45D0313F-4A28-4AFD-9201-9251885C4697}" presName="linear" presStyleCnt="0">
        <dgm:presLayoutVars>
          <dgm:dir/>
          <dgm:animLvl val="lvl"/>
          <dgm:resizeHandles val="exact"/>
        </dgm:presLayoutVars>
      </dgm:prSet>
      <dgm:spPr/>
    </dgm:pt>
    <dgm:pt modelId="{CEF7D31B-FB8A-4D04-B6D2-5899801EFEC1}" type="pres">
      <dgm:prSet presAssocID="{DC1E0FF0-3997-488C-9A1D-83DC1CEF357E}" presName="parentLin" presStyleCnt="0"/>
      <dgm:spPr/>
    </dgm:pt>
    <dgm:pt modelId="{9B1F53F6-0817-44C9-9DC9-D442FD370CCC}" type="pres">
      <dgm:prSet presAssocID="{DC1E0FF0-3997-488C-9A1D-83DC1CEF357E}" presName="parentLeftMargin" presStyleLbl="node1" presStyleIdx="0" presStyleCnt="2"/>
      <dgm:spPr/>
    </dgm:pt>
    <dgm:pt modelId="{BDDA8E74-02D3-40A0-A422-95D015130EEB}" type="pres">
      <dgm:prSet presAssocID="{DC1E0FF0-3997-488C-9A1D-83DC1CEF357E}" presName="parentText" presStyleLbl="node1" presStyleIdx="0" presStyleCnt="2">
        <dgm:presLayoutVars>
          <dgm:chMax val="0"/>
          <dgm:bulletEnabled val="1"/>
        </dgm:presLayoutVars>
      </dgm:prSet>
      <dgm:spPr/>
    </dgm:pt>
    <dgm:pt modelId="{80C10A32-45C4-4BC2-B32D-F4588AC766FE}" type="pres">
      <dgm:prSet presAssocID="{DC1E0FF0-3997-488C-9A1D-83DC1CEF357E}" presName="negativeSpace" presStyleCnt="0"/>
      <dgm:spPr/>
    </dgm:pt>
    <dgm:pt modelId="{0CAD90BA-1A30-40A3-A3A7-10BCAC0D7806}" type="pres">
      <dgm:prSet presAssocID="{DC1E0FF0-3997-488C-9A1D-83DC1CEF357E}" presName="childText" presStyleLbl="conFgAcc1" presStyleIdx="0" presStyleCnt="2">
        <dgm:presLayoutVars>
          <dgm:bulletEnabled val="1"/>
        </dgm:presLayoutVars>
      </dgm:prSet>
      <dgm:spPr/>
    </dgm:pt>
    <dgm:pt modelId="{B387C9FE-BF36-4964-AE0C-42CAEDA54B87}" type="pres">
      <dgm:prSet presAssocID="{436AC50E-3136-47FB-B1B3-C778E258901A}" presName="spaceBetweenRectangles" presStyleCnt="0"/>
      <dgm:spPr/>
    </dgm:pt>
    <dgm:pt modelId="{FA0A111A-A797-4F74-8595-B4610ADF4045}" type="pres">
      <dgm:prSet presAssocID="{5C13725D-B567-4C99-BF60-D4D353E3E470}" presName="parentLin" presStyleCnt="0"/>
      <dgm:spPr/>
    </dgm:pt>
    <dgm:pt modelId="{603EC8B1-75BE-4B0B-89C6-FEBD9F65EE96}" type="pres">
      <dgm:prSet presAssocID="{5C13725D-B567-4C99-BF60-D4D353E3E470}" presName="parentLeftMargin" presStyleLbl="node1" presStyleIdx="0" presStyleCnt="2"/>
      <dgm:spPr/>
    </dgm:pt>
    <dgm:pt modelId="{F099CF88-17E1-42AA-8A24-57A3E0B66086}" type="pres">
      <dgm:prSet presAssocID="{5C13725D-B567-4C99-BF60-D4D353E3E470}" presName="parentText" presStyleLbl="node1" presStyleIdx="1" presStyleCnt="2">
        <dgm:presLayoutVars>
          <dgm:chMax val="0"/>
          <dgm:bulletEnabled val="1"/>
        </dgm:presLayoutVars>
      </dgm:prSet>
      <dgm:spPr/>
    </dgm:pt>
    <dgm:pt modelId="{36BC218F-2B12-4C75-B7C3-C2B06CAA2BE8}" type="pres">
      <dgm:prSet presAssocID="{5C13725D-B567-4C99-BF60-D4D353E3E470}" presName="negativeSpace" presStyleCnt="0"/>
      <dgm:spPr/>
    </dgm:pt>
    <dgm:pt modelId="{8A4EDB2E-45E2-41A2-B2F8-F91A6138F0DD}" type="pres">
      <dgm:prSet presAssocID="{5C13725D-B567-4C99-BF60-D4D353E3E470}" presName="childText" presStyleLbl="conFgAcc1" presStyleIdx="1" presStyleCnt="2">
        <dgm:presLayoutVars>
          <dgm:bulletEnabled val="1"/>
        </dgm:presLayoutVars>
      </dgm:prSet>
      <dgm:spPr/>
    </dgm:pt>
  </dgm:ptLst>
  <dgm:cxnLst>
    <dgm:cxn modelId="{E845EE03-A230-4CED-A614-43C062AFE58A}" srcId="{F534E45E-5828-4852-BC76-2D3B000FF443}" destId="{4AEC7974-98B1-451C-B477-FEE2292F4C69}" srcOrd="1" destOrd="0" parTransId="{7073AFE2-C38A-4282-8AD0-C28D37D12CC6}" sibTransId="{C6055E99-E9FE-4C41-9EB6-7F08A78E3E29}"/>
    <dgm:cxn modelId="{AA26D414-6F60-4911-8E34-127085AD9A1F}" type="presOf" srcId="{5C13725D-B567-4C99-BF60-D4D353E3E470}" destId="{603EC8B1-75BE-4B0B-89C6-FEBD9F65EE96}" srcOrd="0" destOrd="0" presId="urn:microsoft.com/office/officeart/2005/8/layout/list1"/>
    <dgm:cxn modelId="{61A55330-2460-4076-9D7B-BFD18D00D900}" srcId="{DC1E0FF0-3997-488C-9A1D-83DC1CEF357E}" destId="{F534E45E-5828-4852-BC76-2D3B000FF443}" srcOrd="0" destOrd="0" parTransId="{2D9F996B-6BA2-4397-B4EB-C747559E0A7B}" sibTransId="{44E0EF46-ACB4-468A-9AC7-FAC85B42B4A4}"/>
    <dgm:cxn modelId="{A97DDC32-14DA-4AB1-990E-241224179B33}" srcId="{0F65C7A9-BBE6-409E-AC42-AC9552384C61}" destId="{EABD892B-F3F8-4737-BB80-0370F42A4091}" srcOrd="1" destOrd="0" parTransId="{2DDEEA1A-AB65-4C34-BD06-8DE153512A34}" sibTransId="{72BE887E-B89B-4FFB-A992-020E54E1BA1B}"/>
    <dgm:cxn modelId="{01F06433-90CB-46A2-9DF3-807A1924A6D9}" type="presOf" srcId="{22848A9D-9F31-43F1-BA0F-95517317B9DA}" destId="{8A4EDB2E-45E2-41A2-B2F8-F91A6138F0DD}" srcOrd="0" destOrd="1" presId="urn:microsoft.com/office/officeart/2005/8/layout/list1"/>
    <dgm:cxn modelId="{6E376E35-EC78-48A0-80D3-242109947F6C}" srcId="{F534E45E-5828-4852-BC76-2D3B000FF443}" destId="{0341745C-A4EB-46ED-81C9-A4B45DD6CC85}" srcOrd="0" destOrd="0" parTransId="{EED56516-C951-4E15-9203-60477EB5BB8C}" sibTransId="{79D798C4-45E4-4F32-8B07-239B58E320CB}"/>
    <dgm:cxn modelId="{AB80B361-071A-449D-B223-7D639E54154C}" type="presOf" srcId="{0F65C7A9-BBE6-409E-AC42-AC9552384C61}" destId="{8A4EDB2E-45E2-41A2-B2F8-F91A6138F0DD}" srcOrd="0" destOrd="0" presId="urn:microsoft.com/office/officeart/2005/8/layout/list1"/>
    <dgm:cxn modelId="{2EADF542-8F4A-401D-BC41-08EB0C426334}" type="presOf" srcId="{DC1E0FF0-3997-488C-9A1D-83DC1CEF357E}" destId="{BDDA8E74-02D3-40A0-A422-95D015130EEB}" srcOrd="1" destOrd="0" presId="urn:microsoft.com/office/officeart/2005/8/layout/list1"/>
    <dgm:cxn modelId="{9BCC1D63-AD56-4A6E-B3FA-BFE6B519D443}" type="presOf" srcId="{DC1E0FF0-3997-488C-9A1D-83DC1CEF357E}" destId="{9B1F53F6-0817-44C9-9DC9-D442FD370CCC}" srcOrd="0" destOrd="0" presId="urn:microsoft.com/office/officeart/2005/8/layout/list1"/>
    <dgm:cxn modelId="{89ACC064-2E24-4FF1-BE81-5EE0D358DF75}" type="presOf" srcId="{0341745C-A4EB-46ED-81C9-A4B45DD6CC85}" destId="{0CAD90BA-1A30-40A3-A3A7-10BCAC0D7806}" srcOrd="0" destOrd="1" presId="urn:microsoft.com/office/officeart/2005/8/layout/list1"/>
    <dgm:cxn modelId="{B5549A45-9D76-4CA4-B7BC-56E18688889D}" type="presOf" srcId="{EABD892B-F3F8-4737-BB80-0370F42A4091}" destId="{8A4EDB2E-45E2-41A2-B2F8-F91A6138F0DD}" srcOrd="0" destOrd="2" presId="urn:microsoft.com/office/officeart/2005/8/layout/list1"/>
    <dgm:cxn modelId="{7E5B4646-9568-4E91-8987-C9C52E73F41B}" type="presOf" srcId="{5C13725D-B567-4C99-BF60-D4D353E3E470}" destId="{F099CF88-17E1-42AA-8A24-57A3E0B66086}" srcOrd="1" destOrd="0" presId="urn:microsoft.com/office/officeart/2005/8/layout/list1"/>
    <dgm:cxn modelId="{B0662A47-E226-4C27-ABD4-50E4EC98A58E}" srcId="{25294BC0-1774-4200-AEC9-2B1067B00BE4}" destId="{3F5A32DA-984A-4D9C-911A-9322ADC4EEFF}" srcOrd="1" destOrd="0" parTransId="{FD0063EB-FB11-4CAD-A0C1-DCD7549961BB}" sibTransId="{1E9CB6E3-2657-41CD-B3A6-2E0106696C28}"/>
    <dgm:cxn modelId="{A1808247-833A-482A-B96D-E7941B1B28AF}" srcId="{5C13725D-B567-4C99-BF60-D4D353E3E470}" destId="{0F65C7A9-BBE6-409E-AC42-AC9552384C61}" srcOrd="0" destOrd="0" parTransId="{777ABDBC-1748-410E-BDBA-B67FB88B5E38}" sibTransId="{467BC66E-BF87-4061-9B9C-8007E944D18D}"/>
    <dgm:cxn modelId="{CDA1414A-7DC7-4CA4-B218-7418E81882C7}" srcId="{CE8ED061-B7F3-49D8-B189-AB3C65180C16}" destId="{7461120E-6DF8-4308-89DB-372626736530}" srcOrd="0" destOrd="0" parTransId="{37ACC455-5F84-4FDD-AF22-4B4D30A440C8}" sibTransId="{06488BC1-2547-4FDF-AFB1-2C948642514F}"/>
    <dgm:cxn modelId="{9A1FE450-1A3C-4B87-AC68-8923C25A4A59}" type="presOf" srcId="{25294BC0-1774-4200-AEC9-2B1067B00BE4}" destId="{0CAD90BA-1A30-40A3-A3A7-10BCAC0D7806}" srcOrd="0" destOrd="3" presId="urn:microsoft.com/office/officeart/2005/8/layout/list1"/>
    <dgm:cxn modelId="{C3DFEB71-1D41-45F3-9E00-187300A2CC6F}" srcId="{5C13725D-B567-4C99-BF60-D4D353E3E470}" destId="{CE8ED061-B7F3-49D8-B189-AB3C65180C16}" srcOrd="1" destOrd="0" parTransId="{02FFD2D9-4383-4639-A38B-359B6A3B3ED2}" sibTransId="{5A830AAA-3D48-45E1-AB92-7A901FD0FC20}"/>
    <dgm:cxn modelId="{87E7C172-8B99-431E-A281-6B54ACE8125A}" srcId="{0F65C7A9-BBE6-409E-AC42-AC9552384C61}" destId="{22848A9D-9F31-43F1-BA0F-95517317B9DA}" srcOrd="0" destOrd="0" parTransId="{C7D0FD39-3E81-475F-AED6-6E553101FD0B}" sibTransId="{E89E9336-558C-459F-8624-43BF9917B757}"/>
    <dgm:cxn modelId="{027C8A75-36D5-4A0F-AA94-0EC95CF210D8}" type="presOf" srcId="{CE8ED061-B7F3-49D8-B189-AB3C65180C16}" destId="{8A4EDB2E-45E2-41A2-B2F8-F91A6138F0DD}" srcOrd="0" destOrd="3" presId="urn:microsoft.com/office/officeart/2005/8/layout/list1"/>
    <dgm:cxn modelId="{68893159-25AF-4D0F-94C6-15E3E44DD05D}" type="presOf" srcId="{45D0313F-4A28-4AFD-9201-9251885C4697}" destId="{7AD5544A-9D4E-488A-B784-3576926840AA}" srcOrd="0" destOrd="0" presId="urn:microsoft.com/office/officeart/2005/8/layout/list1"/>
    <dgm:cxn modelId="{3097307D-F1F6-4116-8CD6-74386C90524E}" type="presOf" srcId="{3F5A32DA-984A-4D9C-911A-9322ADC4EEFF}" destId="{0CAD90BA-1A30-40A3-A3A7-10BCAC0D7806}" srcOrd="0" destOrd="5" presId="urn:microsoft.com/office/officeart/2005/8/layout/list1"/>
    <dgm:cxn modelId="{4D84D782-48C1-4E03-BCC3-313BB9776176}" type="presOf" srcId="{4AEC7974-98B1-451C-B477-FEE2292F4C69}" destId="{0CAD90BA-1A30-40A3-A3A7-10BCAC0D7806}" srcOrd="0" destOrd="2" presId="urn:microsoft.com/office/officeart/2005/8/layout/list1"/>
    <dgm:cxn modelId="{9D140783-8272-4371-9E1D-6AB85A000532}" type="presOf" srcId="{46F78194-9493-4EB7-95DA-0296192A8A93}" destId="{8A4EDB2E-45E2-41A2-B2F8-F91A6138F0DD}" srcOrd="0" destOrd="5" presId="urn:microsoft.com/office/officeart/2005/8/layout/list1"/>
    <dgm:cxn modelId="{42DE429B-0207-4255-9F34-015A6042F84C}" type="presOf" srcId="{7461120E-6DF8-4308-89DB-372626736530}" destId="{8A4EDB2E-45E2-41A2-B2F8-F91A6138F0DD}" srcOrd="0" destOrd="4" presId="urn:microsoft.com/office/officeart/2005/8/layout/list1"/>
    <dgm:cxn modelId="{CEEA01A6-42E2-4BFB-8753-C2B9ADC8E788}" type="presOf" srcId="{3F70338F-36C5-407F-9B22-831BCC788542}" destId="{0CAD90BA-1A30-40A3-A3A7-10BCAC0D7806}" srcOrd="0" destOrd="4" presId="urn:microsoft.com/office/officeart/2005/8/layout/list1"/>
    <dgm:cxn modelId="{F8EC38AD-8982-4B75-B358-725C852534A1}" srcId="{25294BC0-1774-4200-AEC9-2B1067B00BE4}" destId="{3F70338F-36C5-407F-9B22-831BCC788542}" srcOrd="0" destOrd="0" parTransId="{59F5CE31-A4D4-4175-B1E0-9AFBE523B4F4}" sibTransId="{CCA1A6BC-174C-4A7D-B3AC-7D42F560983C}"/>
    <dgm:cxn modelId="{5731C9D5-41B0-405B-9362-87880A190583}" srcId="{CE8ED061-B7F3-49D8-B189-AB3C65180C16}" destId="{46F78194-9493-4EB7-95DA-0296192A8A93}" srcOrd="1" destOrd="0" parTransId="{51DAE22E-CF51-4221-9AC1-3C84164067F2}" sibTransId="{C4AEA706-E1EE-4D58-9BD5-8FC0198DF97C}"/>
    <dgm:cxn modelId="{89A4BFDD-72C3-445B-9A70-C1A65504910F}" srcId="{DC1E0FF0-3997-488C-9A1D-83DC1CEF357E}" destId="{25294BC0-1774-4200-AEC9-2B1067B00BE4}" srcOrd="1" destOrd="0" parTransId="{193E6BD7-CF8E-4A58-93BE-A47B787EB558}" sibTransId="{2162EA0C-323F-468F-98A8-202992B52196}"/>
    <dgm:cxn modelId="{239854EC-5EE5-4096-A59C-77FB07345D82}" srcId="{45D0313F-4A28-4AFD-9201-9251885C4697}" destId="{DC1E0FF0-3997-488C-9A1D-83DC1CEF357E}" srcOrd="0" destOrd="0" parTransId="{4304AC2C-3F6C-49D5-B703-7A820304594C}" sibTransId="{436AC50E-3136-47FB-B1B3-C778E258901A}"/>
    <dgm:cxn modelId="{17DF0BEE-3576-40C3-8915-5474BE9296D5}" type="presOf" srcId="{F534E45E-5828-4852-BC76-2D3B000FF443}" destId="{0CAD90BA-1A30-40A3-A3A7-10BCAC0D7806}" srcOrd="0" destOrd="0" presId="urn:microsoft.com/office/officeart/2005/8/layout/list1"/>
    <dgm:cxn modelId="{BB5A53F8-FBCD-49BE-8DDF-DD04CD1B76DA}" srcId="{45D0313F-4A28-4AFD-9201-9251885C4697}" destId="{5C13725D-B567-4C99-BF60-D4D353E3E470}" srcOrd="1" destOrd="0" parTransId="{6D0CCCDA-698F-4E53-8A8C-36825AF7014D}" sibTransId="{FCAE0DD2-0386-410A-8526-76920038950A}"/>
    <dgm:cxn modelId="{0B3C9CE2-4C62-49C5-86A9-A29C3A94F2AC}" type="presParOf" srcId="{7AD5544A-9D4E-488A-B784-3576926840AA}" destId="{CEF7D31B-FB8A-4D04-B6D2-5899801EFEC1}" srcOrd="0" destOrd="0" presId="urn:microsoft.com/office/officeart/2005/8/layout/list1"/>
    <dgm:cxn modelId="{CC542A4B-A98A-4ACA-8A8E-D19A7518EB6B}" type="presParOf" srcId="{CEF7D31B-FB8A-4D04-B6D2-5899801EFEC1}" destId="{9B1F53F6-0817-44C9-9DC9-D442FD370CCC}" srcOrd="0" destOrd="0" presId="urn:microsoft.com/office/officeart/2005/8/layout/list1"/>
    <dgm:cxn modelId="{3B8562BF-A4B7-43FE-B001-ED220082B4CA}" type="presParOf" srcId="{CEF7D31B-FB8A-4D04-B6D2-5899801EFEC1}" destId="{BDDA8E74-02D3-40A0-A422-95D015130EEB}" srcOrd="1" destOrd="0" presId="urn:microsoft.com/office/officeart/2005/8/layout/list1"/>
    <dgm:cxn modelId="{A23D874B-B7B1-4840-8226-59995A2F2049}" type="presParOf" srcId="{7AD5544A-9D4E-488A-B784-3576926840AA}" destId="{80C10A32-45C4-4BC2-B32D-F4588AC766FE}" srcOrd="1" destOrd="0" presId="urn:microsoft.com/office/officeart/2005/8/layout/list1"/>
    <dgm:cxn modelId="{2EF5A282-3DD7-484B-8E27-7DE38A1A33DD}" type="presParOf" srcId="{7AD5544A-9D4E-488A-B784-3576926840AA}" destId="{0CAD90BA-1A30-40A3-A3A7-10BCAC0D7806}" srcOrd="2" destOrd="0" presId="urn:microsoft.com/office/officeart/2005/8/layout/list1"/>
    <dgm:cxn modelId="{725DD3AB-BBC0-4796-81E7-76366A474E39}" type="presParOf" srcId="{7AD5544A-9D4E-488A-B784-3576926840AA}" destId="{B387C9FE-BF36-4964-AE0C-42CAEDA54B87}" srcOrd="3" destOrd="0" presId="urn:microsoft.com/office/officeart/2005/8/layout/list1"/>
    <dgm:cxn modelId="{493CACCE-E09E-4C8B-BBC7-A517547A0990}" type="presParOf" srcId="{7AD5544A-9D4E-488A-B784-3576926840AA}" destId="{FA0A111A-A797-4F74-8595-B4610ADF4045}" srcOrd="4" destOrd="0" presId="urn:microsoft.com/office/officeart/2005/8/layout/list1"/>
    <dgm:cxn modelId="{3F90584E-B85B-4942-94A7-65B65F04E98A}" type="presParOf" srcId="{FA0A111A-A797-4F74-8595-B4610ADF4045}" destId="{603EC8B1-75BE-4B0B-89C6-FEBD9F65EE96}" srcOrd="0" destOrd="0" presId="urn:microsoft.com/office/officeart/2005/8/layout/list1"/>
    <dgm:cxn modelId="{92AC740A-1CDB-4A8F-B098-7571BFA4955E}" type="presParOf" srcId="{FA0A111A-A797-4F74-8595-B4610ADF4045}" destId="{F099CF88-17E1-42AA-8A24-57A3E0B66086}" srcOrd="1" destOrd="0" presId="urn:microsoft.com/office/officeart/2005/8/layout/list1"/>
    <dgm:cxn modelId="{B78837AE-0E89-421D-BF92-B3C3933C6389}" type="presParOf" srcId="{7AD5544A-9D4E-488A-B784-3576926840AA}" destId="{36BC218F-2B12-4C75-B7C3-C2B06CAA2BE8}" srcOrd="5" destOrd="0" presId="urn:microsoft.com/office/officeart/2005/8/layout/list1"/>
    <dgm:cxn modelId="{4400A2EF-F07F-4F17-9EDD-E46D0D51D698}" type="presParOf" srcId="{7AD5544A-9D4E-488A-B784-3576926840AA}" destId="{8A4EDB2E-45E2-41A2-B2F8-F91A6138F0D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8C389-39F6-40C8-BD0D-C69D2C5C0AFF}">
      <dsp:nvSpPr>
        <dsp:cNvPr id="0" name=""/>
        <dsp:cNvSpPr/>
      </dsp:nvSpPr>
      <dsp:spPr>
        <a:xfrm>
          <a:off x="0" y="676"/>
          <a:ext cx="6812280" cy="158283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D906C8-DC7D-43BE-8665-A66AB196C3F3}">
      <dsp:nvSpPr>
        <dsp:cNvPr id="0" name=""/>
        <dsp:cNvSpPr/>
      </dsp:nvSpPr>
      <dsp:spPr>
        <a:xfrm>
          <a:off x="478806" y="356813"/>
          <a:ext cx="870557" cy="8705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91441-4BE6-4F67-AD4C-E96222C234A0}">
      <dsp:nvSpPr>
        <dsp:cNvPr id="0" name=""/>
        <dsp:cNvSpPr/>
      </dsp:nvSpPr>
      <dsp:spPr>
        <a:xfrm>
          <a:off x="1828170" y="676"/>
          <a:ext cx="4984109" cy="1582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516" tIns="167516" rIns="167516" bIns="167516" numCol="1" spcCol="1270" anchor="ctr" anchorCtr="0">
          <a:noAutofit/>
        </a:bodyPr>
        <a:lstStyle/>
        <a:p>
          <a:pPr marL="0" lvl="0" indent="0" algn="l" defTabSz="755650">
            <a:lnSpc>
              <a:spcPct val="90000"/>
            </a:lnSpc>
            <a:spcBef>
              <a:spcPct val="0"/>
            </a:spcBef>
            <a:spcAft>
              <a:spcPct val="35000"/>
            </a:spcAft>
            <a:buNone/>
          </a:pPr>
          <a:r>
            <a:rPr lang="en-US" sz="1700" kern="1200"/>
            <a:t>We have done initial research on different accelerator components and decided to proceed with GPU.</a:t>
          </a:r>
        </a:p>
      </dsp:txBody>
      <dsp:txXfrm>
        <a:off x="1828170" y="676"/>
        <a:ext cx="4984109" cy="1582831"/>
      </dsp:txXfrm>
    </dsp:sp>
    <dsp:sp modelId="{09B531B5-42F1-44A0-80FA-EAB1247ECE2E}">
      <dsp:nvSpPr>
        <dsp:cNvPr id="0" name=""/>
        <dsp:cNvSpPr/>
      </dsp:nvSpPr>
      <dsp:spPr>
        <a:xfrm>
          <a:off x="0" y="1979216"/>
          <a:ext cx="6812280" cy="158283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CDBB5B-A093-4B82-A2B6-2FB09011A855}">
      <dsp:nvSpPr>
        <dsp:cNvPr id="0" name=""/>
        <dsp:cNvSpPr/>
      </dsp:nvSpPr>
      <dsp:spPr>
        <a:xfrm>
          <a:off x="478806" y="2335353"/>
          <a:ext cx="870557" cy="8705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FDF55E-C794-47E5-93FF-43A5C6BA52B6}">
      <dsp:nvSpPr>
        <dsp:cNvPr id="0" name=""/>
        <dsp:cNvSpPr/>
      </dsp:nvSpPr>
      <dsp:spPr>
        <a:xfrm>
          <a:off x="1828170" y="1979216"/>
          <a:ext cx="4984109" cy="1582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516" tIns="167516" rIns="167516" bIns="167516" numCol="1" spcCol="1270" anchor="ctr" anchorCtr="0">
          <a:noAutofit/>
        </a:bodyPr>
        <a:lstStyle/>
        <a:p>
          <a:pPr marL="0" lvl="0" indent="0" algn="l" defTabSz="755650">
            <a:lnSpc>
              <a:spcPct val="90000"/>
            </a:lnSpc>
            <a:spcBef>
              <a:spcPct val="0"/>
            </a:spcBef>
            <a:spcAft>
              <a:spcPct val="35000"/>
            </a:spcAft>
            <a:buNone/>
          </a:pPr>
          <a:r>
            <a:rPr lang="en-US" sz="1700" kern="1200"/>
            <a:t>We have searched for the ways to implement to CPU-GPU heterogenous systems like GEM5-GPU, CUDA, OPENCL and their supports with other extensions.</a:t>
          </a:r>
        </a:p>
      </dsp:txBody>
      <dsp:txXfrm>
        <a:off x="1828170" y="1979216"/>
        <a:ext cx="4984109" cy="1582831"/>
      </dsp:txXfrm>
    </dsp:sp>
    <dsp:sp modelId="{C42C7678-6314-4390-B1B6-D80E59086EFA}">
      <dsp:nvSpPr>
        <dsp:cNvPr id="0" name=""/>
        <dsp:cNvSpPr/>
      </dsp:nvSpPr>
      <dsp:spPr>
        <a:xfrm>
          <a:off x="0" y="3957755"/>
          <a:ext cx="6812280" cy="158283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AC688-872D-43D2-90F9-D876E9FBEFB9}">
      <dsp:nvSpPr>
        <dsp:cNvPr id="0" name=""/>
        <dsp:cNvSpPr/>
      </dsp:nvSpPr>
      <dsp:spPr>
        <a:xfrm>
          <a:off x="478806" y="4313892"/>
          <a:ext cx="870557" cy="8705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95ADBE-5219-4D3A-A4E1-06D1BB6BE0C3}">
      <dsp:nvSpPr>
        <dsp:cNvPr id="0" name=""/>
        <dsp:cNvSpPr/>
      </dsp:nvSpPr>
      <dsp:spPr>
        <a:xfrm>
          <a:off x="1828170" y="3957755"/>
          <a:ext cx="4984109" cy="1582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516" tIns="167516" rIns="167516" bIns="167516" numCol="1" spcCol="1270" anchor="ctr" anchorCtr="0">
          <a:noAutofit/>
        </a:bodyPr>
        <a:lstStyle/>
        <a:p>
          <a:pPr marL="0" lvl="0" indent="0" algn="l" defTabSz="755650">
            <a:lnSpc>
              <a:spcPct val="90000"/>
            </a:lnSpc>
            <a:spcBef>
              <a:spcPct val="0"/>
            </a:spcBef>
            <a:spcAft>
              <a:spcPct val="35000"/>
            </a:spcAft>
            <a:buNone/>
          </a:pPr>
          <a:r>
            <a:rPr lang="en-US" sz="1700" kern="1200" dirty="0"/>
            <a:t>GEM5-GPU has become obsolete after the addition of native AMD GPU within Gem5 and the installation is no longer working properly, so we decide to work on other implementations.</a:t>
          </a:r>
        </a:p>
      </dsp:txBody>
      <dsp:txXfrm>
        <a:off x="1828170" y="3957755"/>
        <a:ext cx="4984109" cy="15828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C57B9-D259-4E97-842C-60F16D1267E4}">
      <dsp:nvSpPr>
        <dsp:cNvPr id="0" name=""/>
        <dsp:cNvSpPr/>
      </dsp:nvSpPr>
      <dsp:spPr>
        <a:xfrm>
          <a:off x="0" y="155205"/>
          <a:ext cx="6967728" cy="5036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CUDA Toolkit:</a:t>
          </a:r>
          <a:endParaRPr lang="en-US" sz="2100" kern="1200"/>
        </a:p>
      </dsp:txBody>
      <dsp:txXfrm>
        <a:off x="24588" y="179793"/>
        <a:ext cx="6918552" cy="454509"/>
      </dsp:txXfrm>
    </dsp:sp>
    <dsp:sp modelId="{C2157341-AE03-4F87-9EF7-0306B393965E}">
      <dsp:nvSpPr>
        <dsp:cNvPr id="0" name=""/>
        <dsp:cNvSpPr/>
      </dsp:nvSpPr>
      <dsp:spPr>
        <a:xfrm>
          <a:off x="0" y="658890"/>
          <a:ext cx="6967728"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22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a:t>Software development kit for programming NVIDIA GPUs.</a:t>
          </a:r>
          <a:endParaRPr lang="en-US" sz="1600" kern="1200"/>
        </a:p>
        <a:p>
          <a:pPr marL="171450" lvl="1" indent="-171450" algn="l" defTabSz="711200">
            <a:lnSpc>
              <a:spcPct val="90000"/>
            </a:lnSpc>
            <a:spcBef>
              <a:spcPct val="0"/>
            </a:spcBef>
            <a:spcAft>
              <a:spcPct val="20000"/>
            </a:spcAft>
            <a:buChar char="•"/>
          </a:pPr>
          <a:r>
            <a:rPr lang="en-US" sz="1600" b="0" i="0" kern="1200" dirty="0"/>
            <a:t>Provides libraries, compilers, and development tools for CUDA programming.</a:t>
          </a:r>
          <a:endParaRPr lang="en-US" sz="1600" kern="1200" dirty="0"/>
        </a:p>
      </dsp:txBody>
      <dsp:txXfrm>
        <a:off x="0" y="658890"/>
        <a:ext cx="6967728" cy="782460"/>
      </dsp:txXfrm>
    </dsp:sp>
    <dsp:sp modelId="{14DB6ED3-4E59-4421-BE96-1A67A47C83F8}">
      <dsp:nvSpPr>
        <dsp:cNvPr id="0" name=""/>
        <dsp:cNvSpPr/>
      </dsp:nvSpPr>
      <dsp:spPr>
        <a:xfrm>
          <a:off x="0" y="1441350"/>
          <a:ext cx="6967728" cy="503685"/>
        </a:xfrm>
        <a:prstGeom prst="roundRect">
          <a:avLst/>
        </a:prstGeom>
        <a:solidFill>
          <a:schemeClr val="accent2">
            <a:hueOff val="-152530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Overview of CUDA Programming Model</a:t>
          </a:r>
          <a:endParaRPr lang="en-US" sz="2100" kern="1200"/>
        </a:p>
      </dsp:txBody>
      <dsp:txXfrm>
        <a:off x="24588" y="1465938"/>
        <a:ext cx="6918552" cy="454509"/>
      </dsp:txXfrm>
    </dsp:sp>
    <dsp:sp modelId="{A6D33487-5F60-47C0-879A-8FACCAC84164}">
      <dsp:nvSpPr>
        <dsp:cNvPr id="0" name=""/>
        <dsp:cNvSpPr/>
      </dsp:nvSpPr>
      <dsp:spPr>
        <a:xfrm>
          <a:off x="0" y="1945035"/>
          <a:ext cx="6967728"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22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i="0" kern="1200"/>
            <a:t>Parallelism Model:</a:t>
          </a:r>
          <a:endParaRPr lang="en-US" sz="1600" kern="1200"/>
        </a:p>
        <a:p>
          <a:pPr marL="342900" lvl="2" indent="-171450" algn="l" defTabSz="711200">
            <a:lnSpc>
              <a:spcPct val="90000"/>
            </a:lnSpc>
            <a:spcBef>
              <a:spcPct val="0"/>
            </a:spcBef>
            <a:spcAft>
              <a:spcPct val="20000"/>
            </a:spcAft>
            <a:buChar char="•"/>
          </a:pPr>
          <a:r>
            <a:rPr lang="en-US" sz="1600" b="0" i="0" kern="1200"/>
            <a:t>CUDA follows a SIMT (Single Instruction, Multiple Threads) parallelism model.</a:t>
          </a:r>
          <a:endParaRPr lang="en-US" sz="1600" kern="1200"/>
        </a:p>
        <a:p>
          <a:pPr marL="342900" lvl="2" indent="-171450" algn="l" defTabSz="711200">
            <a:lnSpc>
              <a:spcPct val="90000"/>
            </a:lnSpc>
            <a:spcBef>
              <a:spcPct val="0"/>
            </a:spcBef>
            <a:spcAft>
              <a:spcPct val="20000"/>
            </a:spcAft>
            <a:buChar char="•"/>
          </a:pPr>
          <a:r>
            <a:rPr lang="en-US" sz="1600" b="0" i="0" kern="1200"/>
            <a:t>Threads execute the same program but on different data.</a:t>
          </a:r>
          <a:endParaRPr lang="en-US" sz="1600" kern="1200"/>
        </a:p>
        <a:p>
          <a:pPr marL="171450" lvl="1" indent="-171450" algn="l" defTabSz="711200">
            <a:lnSpc>
              <a:spcPct val="90000"/>
            </a:lnSpc>
            <a:spcBef>
              <a:spcPct val="0"/>
            </a:spcBef>
            <a:spcAft>
              <a:spcPct val="20000"/>
            </a:spcAft>
            <a:buChar char="•"/>
          </a:pPr>
          <a:r>
            <a:rPr lang="en-US" sz="1600" b="1" i="0" kern="1200"/>
            <a:t>Kernels:</a:t>
          </a:r>
          <a:endParaRPr lang="en-US" sz="1600" kern="1200"/>
        </a:p>
        <a:p>
          <a:pPr marL="342900" lvl="2" indent="-171450" algn="l" defTabSz="711200">
            <a:lnSpc>
              <a:spcPct val="90000"/>
            </a:lnSpc>
            <a:spcBef>
              <a:spcPct val="0"/>
            </a:spcBef>
            <a:spcAft>
              <a:spcPct val="20000"/>
            </a:spcAft>
            <a:buChar char="•"/>
          </a:pPr>
          <a:r>
            <a:rPr lang="en-US" sz="1600" b="0" i="0" kern="1200"/>
            <a:t>Kernels are functions that run on the GPU.</a:t>
          </a:r>
          <a:endParaRPr lang="en-US" sz="1600" kern="1200"/>
        </a:p>
        <a:p>
          <a:pPr marL="342900" lvl="2" indent="-171450" algn="l" defTabSz="711200">
            <a:lnSpc>
              <a:spcPct val="90000"/>
            </a:lnSpc>
            <a:spcBef>
              <a:spcPct val="0"/>
            </a:spcBef>
            <a:spcAft>
              <a:spcPct val="20000"/>
            </a:spcAft>
            <a:buChar char="•"/>
          </a:pPr>
          <a:r>
            <a:rPr lang="en-US" sz="1600" b="0" i="0" kern="1200"/>
            <a:t>Invoked by the host (CPU) and executed in parallel by multiple threads on the GPU.</a:t>
          </a:r>
          <a:endParaRPr lang="en-US" sz="1600" kern="1200"/>
        </a:p>
        <a:p>
          <a:pPr marL="342900" lvl="2" indent="-171450" algn="l" defTabSz="711200">
            <a:lnSpc>
              <a:spcPct val="90000"/>
            </a:lnSpc>
            <a:spcBef>
              <a:spcPct val="0"/>
            </a:spcBef>
            <a:spcAft>
              <a:spcPct val="20000"/>
            </a:spcAft>
            <a:buChar char="•"/>
          </a:pPr>
          <a:r>
            <a:rPr lang="en-US" sz="1600" b="0" i="0" kern="1200"/>
            <a:t>It is defined using “__global__” keyword in CUDA C.</a:t>
          </a:r>
          <a:endParaRPr lang="en-US" sz="1600" kern="1200"/>
        </a:p>
        <a:p>
          <a:pPr marL="171450" lvl="1" indent="-171450" algn="l" defTabSz="711200">
            <a:lnSpc>
              <a:spcPct val="90000"/>
            </a:lnSpc>
            <a:spcBef>
              <a:spcPct val="0"/>
            </a:spcBef>
            <a:spcAft>
              <a:spcPct val="20000"/>
            </a:spcAft>
            <a:buChar char="•"/>
          </a:pPr>
          <a:r>
            <a:rPr lang="en-US" sz="1600" b="1" i="0" kern="1200"/>
            <a:t>Thread Hierarchy:</a:t>
          </a:r>
          <a:endParaRPr lang="en-US" sz="1600" kern="1200"/>
        </a:p>
        <a:p>
          <a:pPr marL="342900" lvl="2" indent="-171450" algn="l" defTabSz="711200">
            <a:lnSpc>
              <a:spcPct val="90000"/>
            </a:lnSpc>
            <a:spcBef>
              <a:spcPct val="0"/>
            </a:spcBef>
            <a:spcAft>
              <a:spcPct val="20000"/>
            </a:spcAft>
            <a:buChar char="•"/>
          </a:pPr>
          <a:r>
            <a:rPr lang="en-US" sz="1600" b="0" i="0" kern="1200"/>
            <a:t>Threads are organized into 1D, 2D, or 3D grids.</a:t>
          </a:r>
          <a:endParaRPr lang="en-US" sz="1600" kern="1200"/>
        </a:p>
        <a:p>
          <a:pPr marL="342900" lvl="2" indent="-171450" algn="l" defTabSz="711200">
            <a:lnSpc>
              <a:spcPct val="90000"/>
            </a:lnSpc>
            <a:spcBef>
              <a:spcPct val="0"/>
            </a:spcBef>
            <a:spcAft>
              <a:spcPct val="20000"/>
            </a:spcAft>
            <a:buChar char="•"/>
          </a:pPr>
          <a:r>
            <a:rPr lang="en-US" sz="1600" b="0" i="0" kern="1200"/>
            <a:t>Each grid is comprised of thread blocks, and each block contains multiple threads.</a:t>
          </a:r>
          <a:endParaRPr lang="en-US" sz="1600" kern="1200"/>
        </a:p>
      </dsp:txBody>
      <dsp:txXfrm>
        <a:off x="0" y="1945035"/>
        <a:ext cx="6967728" cy="34776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3DDEB-236D-428C-ADD8-74AB79BA5C94}">
      <dsp:nvSpPr>
        <dsp:cNvPr id="0" name=""/>
        <dsp:cNvSpPr/>
      </dsp:nvSpPr>
      <dsp:spPr>
        <a:xfrm>
          <a:off x="1008398" y="346027"/>
          <a:ext cx="1076837" cy="10768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D7ABE2-1487-44C9-AE33-A244DC6D9F1C}">
      <dsp:nvSpPr>
        <dsp:cNvPr id="0" name=""/>
        <dsp:cNvSpPr/>
      </dsp:nvSpPr>
      <dsp:spPr>
        <a:xfrm>
          <a:off x="8477" y="1578294"/>
          <a:ext cx="3076679" cy="461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Introduction</a:t>
          </a:r>
          <a:endParaRPr lang="en-US" sz="1400" kern="1200"/>
        </a:p>
      </dsp:txBody>
      <dsp:txXfrm>
        <a:off x="8477" y="1578294"/>
        <a:ext cx="3076679" cy="461501"/>
      </dsp:txXfrm>
    </dsp:sp>
    <dsp:sp modelId="{8D10491F-593C-467E-A1FC-407ABBEBF5AE}">
      <dsp:nvSpPr>
        <dsp:cNvPr id="0" name=""/>
        <dsp:cNvSpPr/>
      </dsp:nvSpPr>
      <dsp:spPr>
        <a:xfrm>
          <a:off x="8477" y="2112089"/>
          <a:ext cx="3076679" cy="184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1" i="0" kern="1200"/>
            <a:t>Definition:</a:t>
          </a:r>
          <a:endParaRPr lang="en-US" sz="1100" kern="1200"/>
        </a:p>
        <a:p>
          <a:pPr marL="57150" lvl="1" indent="-57150" algn="l" defTabSz="488950">
            <a:lnSpc>
              <a:spcPct val="90000"/>
            </a:lnSpc>
            <a:spcBef>
              <a:spcPct val="0"/>
            </a:spcBef>
            <a:spcAft>
              <a:spcPct val="15000"/>
            </a:spcAft>
            <a:buChar char="•"/>
          </a:pPr>
          <a:r>
            <a:rPr lang="en-US" sz="1100" b="0" i="0" kern="1200"/>
            <a:t>Heterogeneous computing involves the integration of different types of processors or cores, typically combining CPUs and GPUs.</a:t>
          </a:r>
          <a:endParaRPr lang="en-US" sz="1100" kern="1200"/>
        </a:p>
        <a:p>
          <a:pPr marL="0" lvl="0" indent="0" algn="l" defTabSz="488950">
            <a:lnSpc>
              <a:spcPct val="100000"/>
            </a:lnSpc>
            <a:spcBef>
              <a:spcPct val="0"/>
            </a:spcBef>
            <a:spcAft>
              <a:spcPct val="35000"/>
            </a:spcAft>
            <a:buNone/>
          </a:pPr>
          <a:r>
            <a:rPr lang="en-US" sz="1100" b="1" i="0" kern="1200"/>
            <a:t>Parallel Processing:</a:t>
          </a:r>
          <a:endParaRPr lang="en-US" sz="1100" kern="1200"/>
        </a:p>
        <a:p>
          <a:pPr marL="57150" lvl="1" indent="-57150" algn="l" defTabSz="488950">
            <a:lnSpc>
              <a:spcPct val="90000"/>
            </a:lnSpc>
            <a:spcBef>
              <a:spcPct val="0"/>
            </a:spcBef>
            <a:spcAft>
              <a:spcPct val="15000"/>
            </a:spcAft>
            <a:buChar char="•"/>
          </a:pPr>
          <a:r>
            <a:rPr lang="en-US" sz="1100" b="0" i="0" kern="1200"/>
            <a:t>CPUs excel at general-purpose tasks and sequential processing.</a:t>
          </a:r>
          <a:endParaRPr lang="en-US" sz="1100" kern="1200"/>
        </a:p>
        <a:p>
          <a:pPr marL="57150" lvl="1" indent="-57150" algn="l" defTabSz="488950">
            <a:lnSpc>
              <a:spcPct val="90000"/>
            </a:lnSpc>
            <a:spcBef>
              <a:spcPct val="0"/>
            </a:spcBef>
            <a:spcAft>
              <a:spcPct val="15000"/>
            </a:spcAft>
            <a:buChar char="•"/>
          </a:pPr>
          <a:r>
            <a:rPr lang="en-US" sz="1100" b="0" i="0" kern="1200"/>
            <a:t>GPUs are specialized for parallel processing with thousands of cores.</a:t>
          </a:r>
          <a:endParaRPr lang="en-US" sz="1100" kern="1200"/>
        </a:p>
      </dsp:txBody>
      <dsp:txXfrm>
        <a:off x="8477" y="2112089"/>
        <a:ext cx="3076679" cy="1848566"/>
      </dsp:txXfrm>
    </dsp:sp>
    <dsp:sp modelId="{BE39198F-ABDD-4782-BE3A-C306928A6B4E}">
      <dsp:nvSpPr>
        <dsp:cNvPr id="0" name=""/>
        <dsp:cNvSpPr/>
      </dsp:nvSpPr>
      <dsp:spPr>
        <a:xfrm>
          <a:off x="4623497" y="346027"/>
          <a:ext cx="1076837" cy="10768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FA211A-527A-4661-B79E-A2B5FC296060}">
      <dsp:nvSpPr>
        <dsp:cNvPr id="0" name=""/>
        <dsp:cNvSpPr/>
      </dsp:nvSpPr>
      <dsp:spPr>
        <a:xfrm>
          <a:off x="3623576" y="1578294"/>
          <a:ext cx="3076679" cy="461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Advantages of Heterogeneous Computing</a:t>
          </a:r>
          <a:endParaRPr lang="en-US" sz="1400" kern="1200"/>
        </a:p>
      </dsp:txBody>
      <dsp:txXfrm>
        <a:off x="3623576" y="1578294"/>
        <a:ext cx="3076679" cy="461501"/>
      </dsp:txXfrm>
    </dsp:sp>
    <dsp:sp modelId="{7C16C333-B6EE-40FF-B722-F2FC20846CA8}">
      <dsp:nvSpPr>
        <dsp:cNvPr id="0" name=""/>
        <dsp:cNvSpPr/>
      </dsp:nvSpPr>
      <dsp:spPr>
        <a:xfrm>
          <a:off x="3623576" y="2112089"/>
          <a:ext cx="3076679" cy="184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1" i="0" kern="1200"/>
            <a:t>Parallelism:</a:t>
          </a:r>
          <a:endParaRPr lang="en-US" sz="1100" kern="1200"/>
        </a:p>
        <a:p>
          <a:pPr marL="57150" lvl="1" indent="-57150" algn="l" defTabSz="488950">
            <a:lnSpc>
              <a:spcPct val="90000"/>
            </a:lnSpc>
            <a:spcBef>
              <a:spcPct val="0"/>
            </a:spcBef>
            <a:spcAft>
              <a:spcPct val="15000"/>
            </a:spcAft>
            <a:buChar char="•"/>
          </a:pPr>
          <a:r>
            <a:rPr lang="en-US" sz="1100" b="0" i="0" kern="1200"/>
            <a:t>GPU's ability to handle parallel tasks complements CPU's sequential processing.</a:t>
          </a:r>
          <a:endParaRPr lang="en-US" sz="1100" kern="1200"/>
        </a:p>
        <a:p>
          <a:pPr marL="0" lvl="0" indent="0" algn="l" defTabSz="488950">
            <a:lnSpc>
              <a:spcPct val="100000"/>
            </a:lnSpc>
            <a:spcBef>
              <a:spcPct val="0"/>
            </a:spcBef>
            <a:spcAft>
              <a:spcPct val="35000"/>
            </a:spcAft>
            <a:buNone/>
          </a:pPr>
          <a:r>
            <a:rPr lang="en-US" sz="1100" b="1" i="0" kern="1200"/>
            <a:t>Performance Boost:</a:t>
          </a:r>
          <a:endParaRPr lang="en-US" sz="1100" kern="1200"/>
        </a:p>
        <a:p>
          <a:pPr marL="57150" lvl="1" indent="-57150" algn="l" defTabSz="488950">
            <a:lnSpc>
              <a:spcPct val="90000"/>
            </a:lnSpc>
            <a:spcBef>
              <a:spcPct val="0"/>
            </a:spcBef>
            <a:spcAft>
              <a:spcPct val="15000"/>
            </a:spcAft>
            <a:buChar char="•"/>
          </a:pPr>
          <a:r>
            <a:rPr lang="en-US" sz="1100" b="0" i="0" kern="1200"/>
            <a:t>Leveraging both CPU and GPU strengths can result in significant performance improvements.</a:t>
          </a:r>
          <a:endParaRPr lang="en-US" sz="1100" kern="1200"/>
        </a:p>
        <a:p>
          <a:pPr marL="0" lvl="0" indent="0" algn="l" defTabSz="488950">
            <a:lnSpc>
              <a:spcPct val="100000"/>
            </a:lnSpc>
            <a:spcBef>
              <a:spcPct val="0"/>
            </a:spcBef>
            <a:spcAft>
              <a:spcPct val="35000"/>
            </a:spcAft>
            <a:buNone/>
          </a:pPr>
          <a:r>
            <a:rPr lang="en-US" sz="1100" b="1" i="0" kern="1200"/>
            <a:t>Task Offloading:</a:t>
          </a:r>
          <a:endParaRPr lang="en-US" sz="1100" kern="1200"/>
        </a:p>
        <a:p>
          <a:pPr marL="57150" lvl="1" indent="-57150" algn="l" defTabSz="488950">
            <a:lnSpc>
              <a:spcPct val="90000"/>
            </a:lnSpc>
            <a:spcBef>
              <a:spcPct val="0"/>
            </a:spcBef>
            <a:spcAft>
              <a:spcPct val="15000"/>
            </a:spcAft>
            <a:buChar char="•"/>
          </a:pPr>
          <a:r>
            <a:rPr lang="en-US" sz="1100" b="0" i="0" kern="1200"/>
            <a:t>Assigning suitable tasks to the CPU or GPU based on their specific capabilities.</a:t>
          </a:r>
          <a:endParaRPr lang="en-US" sz="1100" kern="1200"/>
        </a:p>
      </dsp:txBody>
      <dsp:txXfrm>
        <a:off x="3623576" y="2112089"/>
        <a:ext cx="3076679" cy="1848566"/>
      </dsp:txXfrm>
    </dsp:sp>
    <dsp:sp modelId="{61B5A5AB-723D-4A90-9796-8FF239735A30}">
      <dsp:nvSpPr>
        <dsp:cNvPr id="0" name=""/>
        <dsp:cNvSpPr/>
      </dsp:nvSpPr>
      <dsp:spPr>
        <a:xfrm>
          <a:off x="8238595" y="346027"/>
          <a:ext cx="1076837" cy="10768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DC6BB0-FC38-4983-8280-D8F020EA0D50}">
      <dsp:nvSpPr>
        <dsp:cNvPr id="0" name=""/>
        <dsp:cNvSpPr/>
      </dsp:nvSpPr>
      <dsp:spPr>
        <a:xfrm>
          <a:off x="7238674" y="1578294"/>
          <a:ext cx="3076679" cy="461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Use Cases</a:t>
          </a:r>
          <a:endParaRPr lang="en-US" sz="1400" kern="1200"/>
        </a:p>
      </dsp:txBody>
      <dsp:txXfrm>
        <a:off x="7238674" y="1578294"/>
        <a:ext cx="3076679" cy="461501"/>
      </dsp:txXfrm>
    </dsp:sp>
    <dsp:sp modelId="{12FDD318-4F42-42A7-B6F5-39BAC15FD10E}">
      <dsp:nvSpPr>
        <dsp:cNvPr id="0" name=""/>
        <dsp:cNvSpPr/>
      </dsp:nvSpPr>
      <dsp:spPr>
        <a:xfrm>
          <a:off x="7238674" y="2112089"/>
          <a:ext cx="3076679" cy="184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1" i="0" kern="1200"/>
            <a:t>Graphics and Simulation:</a:t>
          </a:r>
          <a:endParaRPr lang="en-US" sz="1100" kern="1200"/>
        </a:p>
        <a:p>
          <a:pPr marL="57150" lvl="1" indent="-57150" algn="l" defTabSz="488950">
            <a:lnSpc>
              <a:spcPct val="90000"/>
            </a:lnSpc>
            <a:spcBef>
              <a:spcPct val="0"/>
            </a:spcBef>
            <a:spcAft>
              <a:spcPct val="15000"/>
            </a:spcAft>
            <a:buChar char="•"/>
          </a:pPr>
          <a:r>
            <a:rPr lang="en-US" sz="1100" b="0" i="0" kern="1200"/>
            <a:t>GPU for rendering and simulations.</a:t>
          </a:r>
          <a:endParaRPr lang="en-US" sz="1100" kern="1200"/>
        </a:p>
        <a:p>
          <a:pPr marL="0" lvl="0" indent="0" algn="l" defTabSz="488950">
            <a:lnSpc>
              <a:spcPct val="100000"/>
            </a:lnSpc>
            <a:spcBef>
              <a:spcPct val="0"/>
            </a:spcBef>
            <a:spcAft>
              <a:spcPct val="35000"/>
            </a:spcAft>
            <a:buNone/>
          </a:pPr>
          <a:r>
            <a:rPr lang="en-US" sz="1100" b="1" i="0" kern="1200"/>
            <a:t>Data Science:</a:t>
          </a:r>
          <a:endParaRPr lang="en-US" sz="1100" kern="1200"/>
        </a:p>
        <a:p>
          <a:pPr marL="57150" lvl="1" indent="-57150" algn="l" defTabSz="488950">
            <a:lnSpc>
              <a:spcPct val="90000"/>
            </a:lnSpc>
            <a:spcBef>
              <a:spcPct val="0"/>
            </a:spcBef>
            <a:spcAft>
              <a:spcPct val="15000"/>
            </a:spcAft>
            <a:buChar char="•"/>
          </a:pPr>
          <a:r>
            <a:rPr lang="en-US" sz="1100" b="0" i="0" kern="1200"/>
            <a:t>CPU for data preprocessing, GPU for parallelized machine learning tasks.</a:t>
          </a:r>
          <a:endParaRPr lang="en-US" sz="1100" kern="1200"/>
        </a:p>
        <a:p>
          <a:pPr marL="0" lvl="0" indent="0" algn="l" defTabSz="488950">
            <a:lnSpc>
              <a:spcPct val="100000"/>
            </a:lnSpc>
            <a:spcBef>
              <a:spcPct val="0"/>
            </a:spcBef>
            <a:spcAft>
              <a:spcPct val="35000"/>
            </a:spcAft>
            <a:buNone/>
          </a:pPr>
          <a:r>
            <a:rPr lang="en-US" sz="1100" b="1" i="0" kern="1200"/>
            <a:t>Scientific Computing:</a:t>
          </a:r>
          <a:endParaRPr lang="en-US" sz="1100" kern="1200"/>
        </a:p>
        <a:p>
          <a:pPr marL="57150" lvl="1" indent="-57150" algn="l" defTabSz="488950">
            <a:lnSpc>
              <a:spcPct val="90000"/>
            </a:lnSpc>
            <a:spcBef>
              <a:spcPct val="0"/>
            </a:spcBef>
            <a:spcAft>
              <a:spcPct val="15000"/>
            </a:spcAft>
            <a:buChar char="•"/>
          </a:pPr>
          <a:r>
            <a:rPr lang="en-US" sz="1100" b="0" i="0" kern="1200"/>
            <a:t>Hybrid architectures for complex simulations and computations.</a:t>
          </a:r>
          <a:endParaRPr lang="en-US" sz="1100" kern="1200"/>
        </a:p>
      </dsp:txBody>
      <dsp:txXfrm>
        <a:off x="7238674" y="2112089"/>
        <a:ext cx="3076679" cy="18485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0CC8B-BBA9-4E6F-A5E5-76951BEAE333}">
      <dsp:nvSpPr>
        <dsp:cNvPr id="0" name=""/>
        <dsp:cNvSpPr/>
      </dsp:nvSpPr>
      <dsp:spPr>
        <a:xfrm>
          <a:off x="8184" y="0"/>
          <a:ext cx="1060611" cy="9510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2ACDF9-672F-49AD-8B20-ACC63E6B7A94}">
      <dsp:nvSpPr>
        <dsp:cNvPr id="0" name=""/>
        <dsp:cNvSpPr/>
      </dsp:nvSpPr>
      <dsp:spPr>
        <a:xfrm>
          <a:off x="8184" y="1093442"/>
          <a:ext cx="3030319" cy="407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0" i="0" kern="1200"/>
            <a:t>1. GPU Characteristics</a:t>
          </a:r>
          <a:endParaRPr lang="en-US" sz="1900" kern="1200"/>
        </a:p>
      </dsp:txBody>
      <dsp:txXfrm>
        <a:off x="8184" y="1093442"/>
        <a:ext cx="3030319" cy="407575"/>
      </dsp:txXfrm>
    </dsp:sp>
    <dsp:sp modelId="{CB9F4820-FA1B-4699-9F13-C5DDE181632D}">
      <dsp:nvSpPr>
        <dsp:cNvPr id="0" name=""/>
        <dsp:cNvSpPr/>
      </dsp:nvSpPr>
      <dsp:spPr>
        <a:xfrm>
          <a:off x="8184" y="1567265"/>
          <a:ext cx="3030319" cy="2126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i="0" kern="1200"/>
            <a:t>Parallelism:</a:t>
          </a:r>
          <a:endParaRPr lang="en-US" sz="1400" kern="1200"/>
        </a:p>
        <a:p>
          <a:pPr marL="114300" lvl="1" indent="-114300" algn="l" defTabSz="622300">
            <a:lnSpc>
              <a:spcPct val="90000"/>
            </a:lnSpc>
            <a:spcBef>
              <a:spcPct val="0"/>
            </a:spcBef>
            <a:spcAft>
              <a:spcPct val="15000"/>
            </a:spcAft>
            <a:buChar char="•"/>
          </a:pPr>
          <a:r>
            <a:rPr lang="en-US" sz="1400" b="0" i="0" kern="1200"/>
            <a:t>Thousands of cores capable of simultaneous processing.</a:t>
          </a:r>
          <a:endParaRPr lang="en-US" sz="1400" kern="1200"/>
        </a:p>
        <a:p>
          <a:pPr marL="0" lvl="0" indent="0" algn="l" defTabSz="622300">
            <a:lnSpc>
              <a:spcPct val="100000"/>
            </a:lnSpc>
            <a:spcBef>
              <a:spcPct val="0"/>
            </a:spcBef>
            <a:spcAft>
              <a:spcPct val="35000"/>
            </a:spcAft>
            <a:buNone/>
          </a:pPr>
          <a:r>
            <a:rPr lang="en-US" sz="1400" b="1" i="0" kern="1200"/>
            <a:t>Memory Bandwidth:</a:t>
          </a:r>
          <a:endParaRPr lang="en-US" sz="1400" kern="1200"/>
        </a:p>
        <a:p>
          <a:pPr marL="114300" lvl="1" indent="-114300" algn="l" defTabSz="622300">
            <a:lnSpc>
              <a:spcPct val="90000"/>
            </a:lnSpc>
            <a:spcBef>
              <a:spcPct val="0"/>
            </a:spcBef>
            <a:spcAft>
              <a:spcPct val="15000"/>
            </a:spcAft>
            <a:buChar char="•"/>
          </a:pPr>
          <a:r>
            <a:rPr lang="en-US" sz="1400" b="0" i="0" kern="1200"/>
            <a:t>High bandwidth suitable for parallel data access.</a:t>
          </a:r>
          <a:endParaRPr lang="en-US" sz="1400" kern="1200"/>
        </a:p>
        <a:p>
          <a:pPr marL="0" lvl="0" indent="0" algn="l" defTabSz="622300">
            <a:lnSpc>
              <a:spcPct val="100000"/>
            </a:lnSpc>
            <a:spcBef>
              <a:spcPct val="0"/>
            </a:spcBef>
            <a:spcAft>
              <a:spcPct val="35000"/>
            </a:spcAft>
            <a:buNone/>
          </a:pPr>
          <a:r>
            <a:rPr lang="en-US" sz="1400" b="1" i="0" kern="1200"/>
            <a:t>Specialized Tasks:</a:t>
          </a:r>
          <a:endParaRPr lang="en-US" sz="1400" kern="1200"/>
        </a:p>
        <a:p>
          <a:pPr marL="114300" lvl="1" indent="-114300" algn="l" defTabSz="622300">
            <a:lnSpc>
              <a:spcPct val="90000"/>
            </a:lnSpc>
            <a:spcBef>
              <a:spcPct val="0"/>
            </a:spcBef>
            <a:spcAft>
              <a:spcPct val="15000"/>
            </a:spcAft>
            <a:buChar char="•"/>
          </a:pPr>
          <a:r>
            <a:rPr lang="en-US" sz="1400" b="0" i="0" kern="1200"/>
            <a:t>Graphics rendering, parallel computations (e.g., matrix multiplication).</a:t>
          </a:r>
          <a:endParaRPr lang="en-US" sz="1400" kern="1200"/>
        </a:p>
      </dsp:txBody>
      <dsp:txXfrm>
        <a:off x="8184" y="1567265"/>
        <a:ext cx="3030319" cy="2126846"/>
      </dsp:txXfrm>
    </dsp:sp>
    <dsp:sp modelId="{F8D76C5A-E21E-4916-B6A3-F4C4CEFE99DB}">
      <dsp:nvSpPr>
        <dsp:cNvPr id="0" name=""/>
        <dsp:cNvSpPr/>
      </dsp:nvSpPr>
      <dsp:spPr>
        <a:xfrm>
          <a:off x="3568808" y="0"/>
          <a:ext cx="1060611" cy="9510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1C9B14-0CC8-4BCA-BFB9-72191B3CB3FF}">
      <dsp:nvSpPr>
        <dsp:cNvPr id="0" name=""/>
        <dsp:cNvSpPr/>
      </dsp:nvSpPr>
      <dsp:spPr>
        <a:xfrm>
          <a:off x="3568808" y="1093442"/>
          <a:ext cx="3030319" cy="407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0" i="0" kern="1200"/>
            <a:t>2. CPU Characteristics</a:t>
          </a:r>
          <a:endParaRPr lang="en-US" sz="1900" kern="1200"/>
        </a:p>
      </dsp:txBody>
      <dsp:txXfrm>
        <a:off x="3568808" y="1093442"/>
        <a:ext cx="3030319" cy="407575"/>
      </dsp:txXfrm>
    </dsp:sp>
    <dsp:sp modelId="{9086DCAA-5C66-45B5-9570-51B08739E0D8}">
      <dsp:nvSpPr>
        <dsp:cNvPr id="0" name=""/>
        <dsp:cNvSpPr/>
      </dsp:nvSpPr>
      <dsp:spPr>
        <a:xfrm>
          <a:off x="3568808" y="1567265"/>
          <a:ext cx="3030319" cy="2126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i="0" kern="1200"/>
            <a:t>Serial Processing:</a:t>
          </a:r>
          <a:endParaRPr lang="en-US" sz="1400" kern="1200"/>
        </a:p>
        <a:p>
          <a:pPr marL="114300" lvl="1" indent="-114300" algn="l" defTabSz="622300">
            <a:lnSpc>
              <a:spcPct val="90000"/>
            </a:lnSpc>
            <a:spcBef>
              <a:spcPct val="0"/>
            </a:spcBef>
            <a:spcAft>
              <a:spcPct val="15000"/>
            </a:spcAft>
            <a:buChar char="•"/>
          </a:pPr>
          <a:r>
            <a:rPr lang="en-US" sz="1400" b="0" i="0" kern="1200"/>
            <a:t>Fewer cores optimized for sequential processing.</a:t>
          </a:r>
          <a:endParaRPr lang="en-US" sz="1400" kern="1200"/>
        </a:p>
        <a:p>
          <a:pPr marL="0" lvl="0" indent="0" algn="l" defTabSz="622300">
            <a:lnSpc>
              <a:spcPct val="100000"/>
            </a:lnSpc>
            <a:spcBef>
              <a:spcPct val="0"/>
            </a:spcBef>
            <a:spcAft>
              <a:spcPct val="35000"/>
            </a:spcAft>
            <a:buNone/>
          </a:pPr>
          <a:r>
            <a:rPr lang="en-US" sz="1400" b="1" i="0" kern="1200"/>
            <a:t>Cache Memory:</a:t>
          </a:r>
          <a:endParaRPr lang="en-US" sz="1400" kern="1200"/>
        </a:p>
        <a:p>
          <a:pPr marL="114300" lvl="1" indent="-114300" algn="l" defTabSz="622300">
            <a:lnSpc>
              <a:spcPct val="90000"/>
            </a:lnSpc>
            <a:spcBef>
              <a:spcPct val="0"/>
            </a:spcBef>
            <a:spcAft>
              <a:spcPct val="15000"/>
            </a:spcAft>
            <a:buChar char="•"/>
          </a:pPr>
          <a:r>
            <a:rPr lang="en-US" sz="1400" b="0" i="0" kern="1200"/>
            <a:t>Smaller but faster memory caches.</a:t>
          </a:r>
          <a:endParaRPr lang="en-US" sz="1400" kern="1200"/>
        </a:p>
        <a:p>
          <a:pPr marL="0" lvl="0" indent="0" algn="l" defTabSz="622300">
            <a:lnSpc>
              <a:spcPct val="100000"/>
            </a:lnSpc>
            <a:spcBef>
              <a:spcPct val="0"/>
            </a:spcBef>
            <a:spcAft>
              <a:spcPct val="35000"/>
            </a:spcAft>
            <a:buNone/>
          </a:pPr>
          <a:r>
            <a:rPr lang="en-US" sz="1400" b="1" i="0" kern="1200"/>
            <a:t>General-Purpose:</a:t>
          </a:r>
          <a:endParaRPr lang="en-US" sz="1400" kern="1200"/>
        </a:p>
        <a:p>
          <a:pPr marL="114300" lvl="1" indent="-114300" algn="l" defTabSz="622300">
            <a:lnSpc>
              <a:spcPct val="90000"/>
            </a:lnSpc>
            <a:spcBef>
              <a:spcPct val="0"/>
            </a:spcBef>
            <a:spcAft>
              <a:spcPct val="15000"/>
            </a:spcAft>
            <a:buChar char="•"/>
          </a:pPr>
          <a:r>
            <a:rPr lang="en-US" sz="1400" b="0" i="0" kern="1200"/>
            <a:t>Versatility for a wide range of tasks.</a:t>
          </a:r>
          <a:endParaRPr lang="en-US" sz="1400" kern="1200"/>
        </a:p>
      </dsp:txBody>
      <dsp:txXfrm>
        <a:off x="3568808" y="1567265"/>
        <a:ext cx="3030319" cy="2126846"/>
      </dsp:txXfrm>
    </dsp:sp>
    <dsp:sp modelId="{13212E89-21F8-45F6-A36D-71E45B986DD8}">
      <dsp:nvSpPr>
        <dsp:cNvPr id="0" name=""/>
        <dsp:cNvSpPr/>
      </dsp:nvSpPr>
      <dsp:spPr>
        <a:xfrm>
          <a:off x="7129433" y="0"/>
          <a:ext cx="1060611" cy="9510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7EAA18-66ED-4787-AA8A-7DA4A04429AD}">
      <dsp:nvSpPr>
        <dsp:cNvPr id="0" name=""/>
        <dsp:cNvSpPr/>
      </dsp:nvSpPr>
      <dsp:spPr>
        <a:xfrm>
          <a:off x="7129433" y="1093442"/>
          <a:ext cx="3030319" cy="407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0" i="0" kern="1200"/>
            <a:t>3. Complementary Nature</a:t>
          </a:r>
          <a:endParaRPr lang="en-US" sz="1900" kern="1200"/>
        </a:p>
      </dsp:txBody>
      <dsp:txXfrm>
        <a:off x="7129433" y="1093442"/>
        <a:ext cx="3030319" cy="407575"/>
      </dsp:txXfrm>
    </dsp:sp>
    <dsp:sp modelId="{A2F9F955-BF1E-4EDD-87C6-3FF06F8F0225}">
      <dsp:nvSpPr>
        <dsp:cNvPr id="0" name=""/>
        <dsp:cNvSpPr/>
      </dsp:nvSpPr>
      <dsp:spPr>
        <a:xfrm>
          <a:off x="7129433" y="1567265"/>
          <a:ext cx="3030319" cy="2126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i="0" kern="1200"/>
            <a:t>Parallel-Sequential Collaboration:</a:t>
          </a:r>
          <a:endParaRPr lang="en-US" sz="1400" kern="1200"/>
        </a:p>
        <a:p>
          <a:pPr marL="114300" lvl="1" indent="-114300" algn="l" defTabSz="622300">
            <a:lnSpc>
              <a:spcPct val="90000"/>
            </a:lnSpc>
            <a:spcBef>
              <a:spcPct val="0"/>
            </a:spcBef>
            <a:spcAft>
              <a:spcPct val="15000"/>
            </a:spcAft>
            <a:buChar char="•"/>
          </a:pPr>
          <a:r>
            <a:rPr lang="en-US" sz="1400" b="0" i="0" kern="1200" dirty="0"/>
            <a:t>GPUs handle parallel tasks, CPUs handle sequential tasks.</a:t>
          </a:r>
          <a:endParaRPr lang="en-US" sz="1400" kern="1200" dirty="0"/>
        </a:p>
        <a:p>
          <a:pPr marL="0" lvl="0" indent="0" algn="l" defTabSz="622300">
            <a:lnSpc>
              <a:spcPct val="100000"/>
            </a:lnSpc>
            <a:spcBef>
              <a:spcPct val="0"/>
            </a:spcBef>
            <a:spcAft>
              <a:spcPct val="35000"/>
            </a:spcAft>
            <a:buNone/>
          </a:pPr>
          <a:r>
            <a:rPr lang="en-US" sz="1400" b="1" i="0" kern="1200"/>
            <a:t>Task Allocation:</a:t>
          </a:r>
          <a:endParaRPr lang="en-US" sz="1400" kern="1200"/>
        </a:p>
        <a:p>
          <a:pPr marL="114300" lvl="1" indent="-114300" algn="l" defTabSz="622300">
            <a:lnSpc>
              <a:spcPct val="90000"/>
            </a:lnSpc>
            <a:spcBef>
              <a:spcPct val="0"/>
            </a:spcBef>
            <a:spcAft>
              <a:spcPct val="15000"/>
            </a:spcAft>
            <a:buChar char="•"/>
          </a:pPr>
          <a:r>
            <a:rPr lang="en-US" sz="1400" b="0" i="0" kern="1200"/>
            <a:t>Capitalizing on the strengths of each processor for optimal performance.</a:t>
          </a:r>
          <a:endParaRPr lang="en-US" sz="1400" kern="1200"/>
        </a:p>
      </dsp:txBody>
      <dsp:txXfrm>
        <a:off x="7129433" y="1567265"/>
        <a:ext cx="3030319" cy="21268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51D25-8C01-4697-9462-3CCB0F0B055C}">
      <dsp:nvSpPr>
        <dsp:cNvPr id="0" name=""/>
        <dsp:cNvSpPr/>
      </dsp:nvSpPr>
      <dsp:spPr>
        <a:xfrm>
          <a:off x="0" y="141840"/>
          <a:ext cx="6967728" cy="12846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We have used code </a:t>
          </a:r>
          <a:r>
            <a:rPr lang="en-US" sz="1800" kern="1200" dirty="0" err="1"/>
            <a:t>similiar</a:t>
          </a:r>
          <a:r>
            <a:rPr lang="en-US" sz="1800" kern="1200" dirty="0"/>
            <a:t> to the one used in GPU analysis but instead of changing the block size and grid size we have changed the Matrix sizes and also include the code so that same multiplication is executed in CPU as well.</a:t>
          </a:r>
        </a:p>
      </dsp:txBody>
      <dsp:txXfrm>
        <a:off x="62712" y="204552"/>
        <a:ext cx="6842304" cy="1159235"/>
      </dsp:txXfrm>
    </dsp:sp>
    <dsp:sp modelId="{CD5EB90D-0321-4A4D-9C4C-98EA5757D0B6}">
      <dsp:nvSpPr>
        <dsp:cNvPr id="0" name=""/>
        <dsp:cNvSpPr/>
      </dsp:nvSpPr>
      <dsp:spPr>
        <a:xfrm>
          <a:off x="0" y="1478340"/>
          <a:ext cx="6967728" cy="1284659"/>
        </a:xfrm>
        <a:prstGeom prst="roundRect">
          <a:avLst/>
        </a:prstGeom>
        <a:solidFill>
          <a:schemeClr val="accent2">
            <a:hueOff val="-508434"/>
            <a:satOff val="-139"/>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Here, the input is given from the CPU (Host in this case) and this data is sent to the GPU (Device in this case).</a:t>
          </a:r>
        </a:p>
      </dsp:txBody>
      <dsp:txXfrm>
        <a:off x="62712" y="1541052"/>
        <a:ext cx="6842304" cy="1159235"/>
      </dsp:txXfrm>
    </dsp:sp>
    <dsp:sp modelId="{069734ED-C21E-485A-87AF-5A407A6CF024}">
      <dsp:nvSpPr>
        <dsp:cNvPr id="0" name=""/>
        <dsp:cNvSpPr/>
      </dsp:nvSpPr>
      <dsp:spPr>
        <a:xfrm>
          <a:off x="0" y="2814840"/>
          <a:ext cx="6967728" cy="1284659"/>
        </a:xfrm>
        <a:prstGeom prst="roundRect">
          <a:avLst/>
        </a:prstGeom>
        <a:solidFill>
          <a:schemeClr val="accent2">
            <a:hueOff val="-1016868"/>
            <a:satOff val="-279"/>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Device starts implementing the matrix multiplication using parallel computing from the data acquired from the Host and after computation sends the data back to the host.</a:t>
          </a:r>
        </a:p>
      </dsp:txBody>
      <dsp:txXfrm>
        <a:off x="62712" y="2877552"/>
        <a:ext cx="6842304" cy="1159235"/>
      </dsp:txXfrm>
    </dsp:sp>
    <dsp:sp modelId="{196B98DB-C380-4924-948C-C0B29BC9F5E4}">
      <dsp:nvSpPr>
        <dsp:cNvPr id="0" name=""/>
        <dsp:cNvSpPr/>
      </dsp:nvSpPr>
      <dsp:spPr>
        <a:xfrm>
          <a:off x="0" y="4151339"/>
          <a:ext cx="6967728" cy="1284659"/>
        </a:xfrm>
        <a:prstGeom prst="roundRect">
          <a:avLst/>
        </a:prstGeom>
        <a:solidFill>
          <a:schemeClr val="accent2">
            <a:hueOff val="-152530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Meanwhile, the Host also performs the computation sequentially and generates output. After receiving the result from Device (GPU), both the results are checked and if they match, the output is generated along with their execution time. </a:t>
          </a:r>
        </a:p>
      </dsp:txBody>
      <dsp:txXfrm>
        <a:off x="62712" y="4214051"/>
        <a:ext cx="6842304" cy="1159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CEF18-75C8-4D4F-87AB-58109CD7BB56}">
      <dsp:nvSpPr>
        <dsp:cNvPr id="0" name=""/>
        <dsp:cNvSpPr/>
      </dsp:nvSpPr>
      <dsp:spPr>
        <a:xfrm>
          <a:off x="0" y="459173"/>
          <a:ext cx="6272784" cy="8477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6509D-2746-4FB4-8DF6-E16EAB6C6DF2}">
      <dsp:nvSpPr>
        <dsp:cNvPr id="0" name=""/>
        <dsp:cNvSpPr/>
      </dsp:nvSpPr>
      <dsp:spPr>
        <a:xfrm>
          <a:off x="256431" y="649907"/>
          <a:ext cx="466238" cy="4662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B433B-2987-4474-8215-74B1401ED4D4}">
      <dsp:nvSpPr>
        <dsp:cNvPr id="0" name=""/>
        <dsp:cNvSpPr/>
      </dsp:nvSpPr>
      <dsp:spPr>
        <a:xfrm>
          <a:off x="979100" y="459173"/>
          <a:ext cx="5293683" cy="847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716" tIns="89716" rIns="89716" bIns="89716" numCol="1" spcCol="1270" anchor="ctr" anchorCtr="0">
          <a:noAutofit/>
        </a:bodyPr>
        <a:lstStyle/>
        <a:p>
          <a:pPr marL="0" lvl="0" indent="0" algn="l" defTabSz="622300">
            <a:lnSpc>
              <a:spcPct val="100000"/>
            </a:lnSpc>
            <a:spcBef>
              <a:spcPct val="0"/>
            </a:spcBef>
            <a:spcAft>
              <a:spcPct val="35000"/>
            </a:spcAft>
            <a:buNone/>
          </a:pPr>
          <a:r>
            <a:rPr lang="en-US" sz="1400" kern="1200"/>
            <a:t>Native AMD GPU works for implementing Standalone GPU projects but needs a lot of roundabouts to use heterogenous systems.</a:t>
          </a:r>
        </a:p>
      </dsp:txBody>
      <dsp:txXfrm>
        <a:off x="979100" y="459173"/>
        <a:ext cx="5293683" cy="847705"/>
      </dsp:txXfrm>
    </dsp:sp>
    <dsp:sp modelId="{5EFE0567-5AC5-47A0-8B97-DB4EE4BB69D6}">
      <dsp:nvSpPr>
        <dsp:cNvPr id="0" name=""/>
        <dsp:cNvSpPr/>
      </dsp:nvSpPr>
      <dsp:spPr>
        <a:xfrm>
          <a:off x="0" y="1518806"/>
          <a:ext cx="6272784" cy="8477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44EFA2-956F-4195-A95B-485B649F80D9}">
      <dsp:nvSpPr>
        <dsp:cNvPr id="0" name=""/>
        <dsp:cNvSpPr/>
      </dsp:nvSpPr>
      <dsp:spPr>
        <a:xfrm>
          <a:off x="256431" y="1709540"/>
          <a:ext cx="466238" cy="4662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8F04FD-56DC-4978-9B4A-8648883A622A}">
      <dsp:nvSpPr>
        <dsp:cNvPr id="0" name=""/>
        <dsp:cNvSpPr/>
      </dsp:nvSpPr>
      <dsp:spPr>
        <a:xfrm>
          <a:off x="979100" y="1518806"/>
          <a:ext cx="5293683" cy="847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716" tIns="89716" rIns="89716" bIns="89716" numCol="1" spcCol="1270" anchor="ctr" anchorCtr="0">
          <a:noAutofit/>
        </a:bodyPr>
        <a:lstStyle/>
        <a:p>
          <a:pPr marL="0" lvl="0" indent="0" algn="l" defTabSz="622300">
            <a:lnSpc>
              <a:spcPct val="100000"/>
            </a:lnSpc>
            <a:spcBef>
              <a:spcPct val="0"/>
            </a:spcBef>
            <a:spcAft>
              <a:spcPct val="35000"/>
            </a:spcAft>
            <a:buNone/>
          </a:pPr>
          <a:r>
            <a:rPr lang="en-US" sz="1400" kern="1200"/>
            <a:t>We also tried to use Accelergy and Timeloop extensions but faced challenges on integrating them with gem5.</a:t>
          </a:r>
        </a:p>
      </dsp:txBody>
      <dsp:txXfrm>
        <a:off x="979100" y="1518806"/>
        <a:ext cx="5293683" cy="8477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DD3E7-F343-47C0-A7C6-19E78D87BDB1}">
      <dsp:nvSpPr>
        <dsp:cNvPr id="0" name=""/>
        <dsp:cNvSpPr/>
      </dsp:nvSpPr>
      <dsp:spPr>
        <a:xfrm>
          <a:off x="0" y="450"/>
          <a:ext cx="10168127" cy="1055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C37EB7-A23F-4AD1-863F-D6AFB798B72A}">
      <dsp:nvSpPr>
        <dsp:cNvPr id="0" name=""/>
        <dsp:cNvSpPr/>
      </dsp:nvSpPr>
      <dsp:spPr>
        <a:xfrm>
          <a:off x="319204" y="237875"/>
          <a:ext cx="580371" cy="5803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4DBB1F-A5E9-42F6-AD75-A00CCC48DD06}">
      <dsp:nvSpPr>
        <dsp:cNvPr id="0" name=""/>
        <dsp:cNvSpPr/>
      </dsp:nvSpPr>
      <dsp:spPr>
        <a:xfrm>
          <a:off x="1218780" y="450"/>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marL="0" lvl="0" indent="0" algn="l" defTabSz="933450">
            <a:lnSpc>
              <a:spcPct val="100000"/>
            </a:lnSpc>
            <a:spcBef>
              <a:spcPct val="0"/>
            </a:spcBef>
            <a:spcAft>
              <a:spcPct val="35000"/>
            </a:spcAft>
            <a:buNone/>
          </a:pPr>
          <a:r>
            <a:rPr lang="en-US" sz="2100" kern="1200"/>
            <a:t>We have decided to work solely on the Performance Analysis as the extensions needed for Energy analysis needs a lot of customizations.</a:t>
          </a:r>
        </a:p>
      </dsp:txBody>
      <dsp:txXfrm>
        <a:off x="1218780" y="450"/>
        <a:ext cx="8949347" cy="1055221"/>
      </dsp:txXfrm>
    </dsp:sp>
    <dsp:sp modelId="{81A861DE-B130-43CA-BCB7-9607546C37C6}">
      <dsp:nvSpPr>
        <dsp:cNvPr id="0" name=""/>
        <dsp:cNvSpPr/>
      </dsp:nvSpPr>
      <dsp:spPr>
        <a:xfrm>
          <a:off x="0" y="1319477"/>
          <a:ext cx="10168127" cy="1055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43EC2-A701-43E9-801C-F93ACD3ED51F}">
      <dsp:nvSpPr>
        <dsp:cNvPr id="0" name=""/>
        <dsp:cNvSpPr/>
      </dsp:nvSpPr>
      <dsp:spPr>
        <a:xfrm>
          <a:off x="319204" y="1556902"/>
          <a:ext cx="580371" cy="5803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B01D65-A39F-45CE-BCEE-D707A61A80E1}">
      <dsp:nvSpPr>
        <dsp:cNvPr id="0" name=""/>
        <dsp:cNvSpPr/>
      </dsp:nvSpPr>
      <dsp:spPr>
        <a:xfrm>
          <a:off x="1218780" y="1319477"/>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marL="0" lvl="0" indent="0" algn="l" defTabSz="933450">
            <a:lnSpc>
              <a:spcPct val="100000"/>
            </a:lnSpc>
            <a:spcBef>
              <a:spcPct val="0"/>
            </a:spcBef>
            <a:spcAft>
              <a:spcPct val="35000"/>
            </a:spcAft>
            <a:buNone/>
          </a:pPr>
          <a:r>
            <a:rPr lang="en-US" sz="2100" kern="1200"/>
            <a:t>We have implemented performance analysis on CPU, GPU and CPU-GPU systems using Matrix multiplication and Matrix addition.</a:t>
          </a:r>
        </a:p>
      </dsp:txBody>
      <dsp:txXfrm>
        <a:off x="1218780" y="1319477"/>
        <a:ext cx="8949347" cy="1055221"/>
      </dsp:txXfrm>
    </dsp:sp>
    <dsp:sp modelId="{5C2AFC77-CA22-4CD4-9D5A-96EBEBA9F7A0}">
      <dsp:nvSpPr>
        <dsp:cNvPr id="0" name=""/>
        <dsp:cNvSpPr/>
      </dsp:nvSpPr>
      <dsp:spPr>
        <a:xfrm>
          <a:off x="0" y="2638503"/>
          <a:ext cx="10168127" cy="1055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D1FE51-A6D8-4B63-A338-BEECC22F02F8}">
      <dsp:nvSpPr>
        <dsp:cNvPr id="0" name=""/>
        <dsp:cNvSpPr/>
      </dsp:nvSpPr>
      <dsp:spPr>
        <a:xfrm>
          <a:off x="319204" y="2875928"/>
          <a:ext cx="580371" cy="5803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F8E43A-B1AE-4335-91E8-5E603E9ABB2B}">
      <dsp:nvSpPr>
        <dsp:cNvPr id="0" name=""/>
        <dsp:cNvSpPr/>
      </dsp:nvSpPr>
      <dsp:spPr>
        <a:xfrm>
          <a:off x="1218780" y="2638503"/>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marL="0" lvl="0" indent="0" algn="l" defTabSz="933450">
            <a:lnSpc>
              <a:spcPct val="100000"/>
            </a:lnSpc>
            <a:spcBef>
              <a:spcPct val="0"/>
            </a:spcBef>
            <a:spcAft>
              <a:spcPct val="35000"/>
            </a:spcAft>
            <a:buNone/>
          </a:pPr>
          <a:r>
            <a:rPr lang="en-US" sz="2100" kern="1200"/>
            <a:t>We have used GEM5 for CPU and CUDA for GPU and CPU-GPU simulations.</a:t>
          </a:r>
        </a:p>
      </dsp:txBody>
      <dsp:txXfrm>
        <a:off x="1218780" y="2638503"/>
        <a:ext cx="8949347" cy="10552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E5619-2736-4EA2-83D6-34BB3E74D354}">
      <dsp:nvSpPr>
        <dsp:cNvPr id="0" name=""/>
        <dsp:cNvSpPr/>
      </dsp:nvSpPr>
      <dsp:spPr>
        <a:xfrm>
          <a:off x="0" y="240056"/>
          <a:ext cx="6812280" cy="1559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709" tIns="312420" rIns="52870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What is Gem5?</a:t>
          </a:r>
        </a:p>
        <a:p>
          <a:pPr marL="228600" lvl="2" indent="-114300" algn="l" defTabSz="666750">
            <a:lnSpc>
              <a:spcPct val="90000"/>
            </a:lnSpc>
            <a:spcBef>
              <a:spcPct val="0"/>
            </a:spcBef>
            <a:spcAft>
              <a:spcPct val="15000"/>
            </a:spcAft>
            <a:buChar char="•"/>
          </a:pPr>
          <a:r>
            <a:rPr lang="en-US" sz="1500" kern="1200" dirty="0"/>
            <a:t>Gem5 is an open-source simulator that allows researchers to explore and evaluate computer architectures.</a:t>
          </a:r>
        </a:p>
        <a:p>
          <a:pPr marL="228600" lvl="2" indent="-114300" algn="l" defTabSz="666750">
            <a:lnSpc>
              <a:spcPct val="90000"/>
            </a:lnSpc>
            <a:spcBef>
              <a:spcPct val="0"/>
            </a:spcBef>
            <a:spcAft>
              <a:spcPct val="15000"/>
            </a:spcAft>
            <a:buChar char="•"/>
          </a:pPr>
          <a:r>
            <a:rPr lang="en-US" sz="1500" kern="1200" dirty="0"/>
            <a:t>It provides cycle-accurate modeling, enabling detailed analysis of system performance.</a:t>
          </a:r>
        </a:p>
      </dsp:txBody>
      <dsp:txXfrm>
        <a:off x="0" y="240056"/>
        <a:ext cx="6812280" cy="1559250"/>
      </dsp:txXfrm>
    </dsp:sp>
    <dsp:sp modelId="{B49554CD-F172-4D9C-974F-CBF7D5B0E80D}">
      <dsp:nvSpPr>
        <dsp:cNvPr id="0" name=""/>
        <dsp:cNvSpPr/>
      </dsp:nvSpPr>
      <dsp:spPr>
        <a:xfrm>
          <a:off x="340614" y="18656"/>
          <a:ext cx="4768596"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42" tIns="0" rIns="180242" bIns="0" numCol="1" spcCol="1270" anchor="ctr" anchorCtr="0">
          <a:noAutofit/>
        </a:bodyPr>
        <a:lstStyle/>
        <a:p>
          <a:pPr marL="0" lvl="0" indent="0" algn="l" defTabSz="666750">
            <a:lnSpc>
              <a:spcPct val="90000"/>
            </a:lnSpc>
            <a:spcBef>
              <a:spcPct val="0"/>
            </a:spcBef>
            <a:spcAft>
              <a:spcPct val="35000"/>
            </a:spcAft>
            <a:buNone/>
          </a:pPr>
          <a:r>
            <a:rPr lang="en-US" sz="1500" kern="1200"/>
            <a:t>Introduction to Gem5</a:t>
          </a:r>
        </a:p>
      </dsp:txBody>
      <dsp:txXfrm>
        <a:off x="362230" y="40272"/>
        <a:ext cx="4725364" cy="399568"/>
      </dsp:txXfrm>
    </dsp:sp>
    <dsp:sp modelId="{5682051E-415C-401F-9D8B-BD7D1367DC06}">
      <dsp:nvSpPr>
        <dsp:cNvPr id="0" name=""/>
        <dsp:cNvSpPr/>
      </dsp:nvSpPr>
      <dsp:spPr>
        <a:xfrm>
          <a:off x="0" y="2101707"/>
          <a:ext cx="6812280" cy="1559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709" tIns="312420" rIns="52870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Research Tool:</a:t>
          </a:r>
        </a:p>
        <a:p>
          <a:pPr marL="228600" lvl="2" indent="-114300" algn="l" defTabSz="666750">
            <a:lnSpc>
              <a:spcPct val="90000"/>
            </a:lnSpc>
            <a:spcBef>
              <a:spcPct val="0"/>
            </a:spcBef>
            <a:spcAft>
              <a:spcPct val="15000"/>
            </a:spcAft>
            <a:buChar char="•"/>
          </a:pPr>
          <a:r>
            <a:rPr lang="en-US" sz="1500" kern="1200"/>
            <a:t>Gem5 is widely used in academia and industry for studying computer architecture and microarchitecture.</a:t>
          </a:r>
        </a:p>
        <a:p>
          <a:pPr marL="228600" lvl="2" indent="-114300" algn="l" defTabSz="666750">
            <a:lnSpc>
              <a:spcPct val="90000"/>
            </a:lnSpc>
            <a:spcBef>
              <a:spcPct val="0"/>
            </a:spcBef>
            <a:spcAft>
              <a:spcPct val="15000"/>
            </a:spcAft>
            <a:buChar char="•"/>
          </a:pPr>
          <a:r>
            <a:rPr lang="en-US" sz="1500" kern="1200" dirty="0"/>
            <a:t>It facilitates experimentation with different CPU models, memory hierarchies, and system configurations.</a:t>
          </a:r>
        </a:p>
      </dsp:txBody>
      <dsp:txXfrm>
        <a:off x="0" y="2101707"/>
        <a:ext cx="6812280" cy="1559250"/>
      </dsp:txXfrm>
    </dsp:sp>
    <dsp:sp modelId="{5CC9D50D-2A81-4E9E-9FBB-2753012534CD}">
      <dsp:nvSpPr>
        <dsp:cNvPr id="0" name=""/>
        <dsp:cNvSpPr/>
      </dsp:nvSpPr>
      <dsp:spPr>
        <a:xfrm>
          <a:off x="340614" y="1880306"/>
          <a:ext cx="4768596"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42" tIns="0" rIns="180242" bIns="0" numCol="1" spcCol="1270" anchor="ctr" anchorCtr="0">
          <a:noAutofit/>
        </a:bodyPr>
        <a:lstStyle/>
        <a:p>
          <a:pPr marL="0" lvl="0" indent="0" algn="l" defTabSz="666750">
            <a:lnSpc>
              <a:spcPct val="90000"/>
            </a:lnSpc>
            <a:spcBef>
              <a:spcPct val="0"/>
            </a:spcBef>
            <a:spcAft>
              <a:spcPct val="35000"/>
            </a:spcAft>
            <a:buNone/>
          </a:pPr>
          <a:r>
            <a:rPr lang="en-US" sz="1500" kern="1200"/>
            <a:t>Significance in Computer Architecture Research</a:t>
          </a:r>
        </a:p>
      </dsp:txBody>
      <dsp:txXfrm>
        <a:off x="362230" y="1901922"/>
        <a:ext cx="4725364" cy="399568"/>
      </dsp:txXfrm>
    </dsp:sp>
    <dsp:sp modelId="{EFAB3CAE-2468-4D55-AC4F-64B8BE87507D}">
      <dsp:nvSpPr>
        <dsp:cNvPr id="0" name=""/>
        <dsp:cNvSpPr/>
      </dsp:nvSpPr>
      <dsp:spPr>
        <a:xfrm>
          <a:off x="0" y="3963357"/>
          <a:ext cx="6812280" cy="1559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709" tIns="312420" rIns="528709"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b="1" i="0" kern="1200" dirty="0"/>
            <a:t>Cycle-Accurate Simulation:</a:t>
          </a:r>
          <a:endParaRPr lang="en-US" sz="1500" b="0" i="0" kern="1200" dirty="0"/>
        </a:p>
        <a:p>
          <a:pPr marL="228600" lvl="2" indent="-114300" algn="l" defTabSz="666750">
            <a:lnSpc>
              <a:spcPct val="90000"/>
            </a:lnSpc>
            <a:spcBef>
              <a:spcPct val="0"/>
            </a:spcBef>
            <a:spcAft>
              <a:spcPct val="15000"/>
            </a:spcAft>
            <a:buFont typeface="Arial" panose="020B0604020202020204" pitchFamily="34" charset="0"/>
            <a:buChar char="•"/>
          </a:pPr>
          <a:r>
            <a:rPr lang="en-US" sz="1500" b="0" i="0" kern="1200" dirty="0"/>
            <a:t>Gem5 is capable of simulating CPU architectures at the cycle level, providing high granularity.</a:t>
          </a:r>
        </a:p>
        <a:p>
          <a:pPr marL="228600" lvl="2" indent="-114300" algn="l" defTabSz="666750">
            <a:lnSpc>
              <a:spcPct val="90000"/>
            </a:lnSpc>
            <a:spcBef>
              <a:spcPct val="0"/>
            </a:spcBef>
            <a:spcAft>
              <a:spcPct val="15000"/>
            </a:spcAft>
            <a:buFont typeface="Arial" panose="020B0604020202020204" pitchFamily="34" charset="0"/>
            <a:buChar char="•"/>
          </a:pPr>
          <a:r>
            <a:rPr lang="en-US" sz="1500" b="0" i="0" kern="1200" dirty="0"/>
            <a:t>This enables accurate analysis of how each instruction impacts system performance.</a:t>
          </a:r>
        </a:p>
      </dsp:txBody>
      <dsp:txXfrm>
        <a:off x="0" y="3963357"/>
        <a:ext cx="6812280" cy="1559250"/>
      </dsp:txXfrm>
    </dsp:sp>
    <dsp:sp modelId="{86C8502A-6EFF-41D4-83C7-8A6C0B1D8D31}">
      <dsp:nvSpPr>
        <dsp:cNvPr id="0" name=""/>
        <dsp:cNvSpPr/>
      </dsp:nvSpPr>
      <dsp:spPr>
        <a:xfrm>
          <a:off x="340614" y="3741957"/>
          <a:ext cx="4768596"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42" tIns="0" rIns="180242" bIns="0" numCol="1" spcCol="1270" anchor="ctr" anchorCtr="0">
          <a:noAutofit/>
        </a:bodyPr>
        <a:lstStyle/>
        <a:p>
          <a:pPr marL="0" lvl="0" indent="0" algn="l" defTabSz="666750">
            <a:lnSpc>
              <a:spcPct val="90000"/>
            </a:lnSpc>
            <a:spcBef>
              <a:spcPct val="0"/>
            </a:spcBef>
            <a:spcAft>
              <a:spcPct val="35000"/>
            </a:spcAft>
            <a:buNone/>
          </a:pPr>
          <a:r>
            <a:rPr lang="en-US" sz="1500" b="0" i="0" kern="1200" dirty="0"/>
            <a:t>Capabilities for CPU Architecture Simulation</a:t>
          </a:r>
          <a:endParaRPr lang="en-US" sz="1500" kern="1200" dirty="0"/>
        </a:p>
      </dsp:txBody>
      <dsp:txXfrm>
        <a:off x="362230" y="3763573"/>
        <a:ext cx="4725364"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9A80A-2172-443A-8A2B-F3FDB4AE4301}">
      <dsp:nvSpPr>
        <dsp:cNvPr id="0" name=""/>
        <dsp:cNvSpPr/>
      </dsp:nvSpPr>
      <dsp:spPr>
        <a:xfrm>
          <a:off x="0" y="474957"/>
          <a:ext cx="6812280" cy="19750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709" tIns="395732" rIns="528709" bIns="135128" numCol="1" spcCol="1270" anchor="t" anchorCtr="0">
          <a:noAutofit/>
        </a:bodyPr>
        <a:lstStyle/>
        <a:p>
          <a:pPr marL="171450" lvl="1" indent="-171450" algn="l" defTabSz="844550">
            <a:lnSpc>
              <a:spcPct val="90000"/>
            </a:lnSpc>
            <a:spcBef>
              <a:spcPct val="0"/>
            </a:spcBef>
            <a:spcAft>
              <a:spcPct val="15000"/>
            </a:spcAft>
            <a:buChar char="•"/>
          </a:pPr>
          <a:r>
            <a:rPr lang="en-US" sz="1900" b="1" i="0" kern="1200"/>
            <a:t>Versatility:</a:t>
          </a:r>
          <a:endParaRPr lang="en-US" sz="1900" kern="1200"/>
        </a:p>
        <a:p>
          <a:pPr marL="342900" lvl="2" indent="-171450" algn="l" defTabSz="844550">
            <a:lnSpc>
              <a:spcPct val="90000"/>
            </a:lnSpc>
            <a:spcBef>
              <a:spcPct val="0"/>
            </a:spcBef>
            <a:spcAft>
              <a:spcPct val="15000"/>
            </a:spcAft>
            <a:buChar char="•"/>
          </a:pPr>
          <a:r>
            <a:rPr lang="en-US" sz="1900" b="0" i="0" kern="1200"/>
            <a:t>Gem5 supports a range of CPU architectures, including ARM, x86, and others.</a:t>
          </a:r>
          <a:endParaRPr lang="en-US" sz="1900" kern="1200"/>
        </a:p>
        <a:p>
          <a:pPr marL="342900" lvl="2" indent="-171450" algn="l" defTabSz="844550">
            <a:lnSpc>
              <a:spcPct val="90000"/>
            </a:lnSpc>
            <a:spcBef>
              <a:spcPct val="0"/>
            </a:spcBef>
            <a:spcAft>
              <a:spcPct val="15000"/>
            </a:spcAft>
            <a:buChar char="•"/>
          </a:pPr>
          <a:r>
            <a:rPr lang="en-US" sz="1900" b="0" i="0" kern="1200"/>
            <a:t>Researchers can use Gem5 to model and analyze various CPU designs.</a:t>
          </a:r>
          <a:endParaRPr lang="en-US" sz="1900" kern="1200"/>
        </a:p>
      </dsp:txBody>
      <dsp:txXfrm>
        <a:off x="0" y="474957"/>
        <a:ext cx="6812280" cy="1975050"/>
      </dsp:txXfrm>
    </dsp:sp>
    <dsp:sp modelId="{2CAE2EB9-BB33-4B12-AF04-29D4FFDAD287}">
      <dsp:nvSpPr>
        <dsp:cNvPr id="0" name=""/>
        <dsp:cNvSpPr/>
      </dsp:nvSpPr>
      <dsp:spPr>
        <a:xfrm>
          <a:off x="340614" y="194517"/>
          <a:ext cx="4768596"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42" tIns="0" rIns="180242" bIns="0" numCol="1" spcCol="1270" anchor="ctr" anchorCtr="0">
          <a:noAutofit/>
        </a:bodyPr>
        <a:lstStyle/>
        <a:p>
          <a:pPr marL="0" lvl="0" indent="0" algn="l" defTabSz="844550">
            <a:lnSpc>
              <a:spcPct val="90000"/>
            </a:lnSpc>
            <a:spcBef>
              <a:spcPct val="0"/>
            </a:spcBef>
            <a:spcAft>
              <a:spcPct val="35000"/>
            </a:spcAft>
            <a:buNone/>
          </a:pPr>
          <a:r>
            <a:rPr lang="en-US" sz="1900" b="0" i="0" kern="1200"/>
            <a:t>Diverse CPU Architectures</a:t>
          </a:r>
          <a:endParaRPr lang="en-US" sz="1900" kern="1200"/>
        </a:p>
      </dsp:txBody>
      <dsp:txXfrm>
        <a:off x="367994" y="221897"/>
        <a:ext cx="4713836" cy="506120"/>
      </dsp:txXfrm>
    </dsp:sp>
    <dsp:sp modelId="{CCD5C8D8-E591-4B69-96C1-D083433887AF}">
      <dsp:nvSpPr>
        <dsp:cNvPr id="0" name=""/>
        <dsp:cNvSpPr/>
      </dsp:nvSpPr>
      <dsp:spPr>
        <a:xfrm>
          <a:off x="0" y="2833047"/>
          <a:ext cx="6812280" cy="25137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709" tIns="395732" rIns="528709" bIns="135128" numCol="1" spcCol="1270" anchor="t" anchorCtr="0">
          <a:noAutofit/>
        </a:bodyPr>
        <a:lstStyle/>
        <a:p>
          <a:pPr marL="171450" lvl="1" indent="-171450" algn="l" defTabSz="844550">
            <a:lnSpc>
              <a:spcPct val="90000"/>
            </a:lnSpc>
            <a:spcBef>
              <a:spcPct val="0"/>
            </a:spcBef>
            <a:spcAft>
              <a:spcPct val="15000"/>
            </a:spcAft>
            <a:buChar char="•"/>
          </a:pPr>
          <a:r>
            <a:rPr lang="en-US" sz="1900" b="1" i="0" kern="1200"/>
            <a:t>Configurability:</a:t>
          </a:r>
          <a:endParaRPr lang="en-US" sz="1900" kern="1200"/>
        </a:p>
        <a:p>
          <a:pPr marL="342900" lvl="2" indent="-171450" algn="l" defTabSz="844550">
            <a:lnSpc>
              <a:spcPct val="90000"/>
            </a:lnSpc>
            <a:spcBef>
              <a:spcPct val="0"/>
            </a:spcBef>
            <a:spcAft>
              <a:spcPct val="15000"/>
            </a:spcAft>
            <a:buChar char="•"/>
          </a:pPr>
          <a:r>
            <a:rPr lang="en-US" sz="1900" b="0" i="0" kern="1200"/>
            <a:t>Researchers can configure Gem5 to simulate different aspects of a computing system, such as memory hierarchies, caches, and interconnects.</a:t>
          </a:r>
          <a:endParaRPr lang="en-US" sz="1900" kern="1200"/>
        </a:p>
        <a:p>
          <a:pPr marL="342900" lvl="2" indent="-171450" algn="l" defTabSz="844550">
            <a:lnSpc>
              <a:spcPct val="90000"/>
            </a:lnSpc>
            <a:spcBef>
              <a:spcPct val="0"/>
            </a:spcBef>
            <a:spcAft>
              <a:spcPct val="15000"/>
            </a:spcAft>
            <a:buChar char="•"/>
          </a:pPr>
          <a:r>
            <a:rPr lang="en-US" sz="1900" b="0" i="0" kern="1200"/>
            <a:t>This flexibility makes it suitable for a broad spectrum of experiments.</a:t>
          </a:r>
          <a:endParaRPr lang="en-US" sz="1900" kern="1200"/>
        </a:p>
      </dsp:txBody>
      <dsp:txXfrm>
        <a:off x="0" y="2833047"/>
        <a:ext cx="6812280" cy="2513700"/>
      </dsp:txXfrm>
    </dsp:sp>
    <dsp:sp modelId="{AED4EBE6-F14F-499F-B94A-44E9739174D0}">
      <dsp:nvSpPr>
        <dsp:cNvPr id="0" name=""/>
        <dsp:cNvSpPr/>
      </dsp:nvSpPr>
      <dsp:spPr>
        <a:xfrm>
          <a:off x="340614" y="2552607"/>
          <a:ext cx="4768596"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42" tIns="0" rIns="180242" bIns="0" numCol="1" spcCol="1270" anchor="ctr" anchorCtr="0">
          <a:noAutofit/>
        </a:bodyPr>
        <a:lstStyle/>
        <a:p>
          <a:pPr marL="0" lvl="0" indent="0" algn="l" defTabSz="844550">
            <a:lnSpc>
              <a:spcPct val="90000"/>
            </a:lnSpc>
            <a:spcBef>
              <a:spcPct val="0"/>
            </a:spcBef>
            <a:spcAft>
              <a:spcPct val="35000"/>
            </a:spcAft>
            <a:buNone/>
          </a:pPr>
          <a:r>
            <a:rPr lang="en-US" sz="1900" b="0" i="0" kern="1200"/>
            <a:t>Simulation Flexibility</a:t>
          </a:r>
          <a:endParaRPr lang="en-US" sz="1900" kern="1200"/>
        </a:p>
      </dsp:txBody>
      <dsp:txXfrm>
        <a:off x="367994" y="2579987"/>
        <a:ext cx="4713836"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D2D9B-ED0B-4EBE-83ED-5535D28FF769}">
      <dsp:nvSpPr>
        <dsp:cNvPr id="0" name=""/>
        <dsp:cNvSpPr/>
      </dsp:nvSpPr>
      <dsp:spPr>
        <a:xfrm rot="5400000">
          <a:off x="3551154" y="-828367"/>
          <a:ext cx="2162391" cy="4359859"/>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1" i="0" kern="1200"/>
            <a:t>Algorithm Recap:</a:t>
          </a:r>
          <a:endParaRPr lang="en-US" sz="1600" kern="1200"/>
        </a:p>
        <a:p>
          <a:pPr marL="342900" lvl="2" indent="-171450" algn="l" defTabSz="711200">
            <a:lnSpc>
              <a:spcPct val="90000"/>
            </a:lnSpc>
            <a:spcBef>
              <a:spcPct val="0"/>
            </a:spcBef>
            <a:spcAft>
              <a:spcPct val="15000"/>
            </a:spcAft>
            <a:buChar char="•"/>
          </a:pPr>
          <a:r>
            <a:rPr lang="en-US" sz="1600" b="0" i="0" kern="1200"/>
            <a:t>Matrix multiplication involves the computation of each element in the resulting matrix by summing products of corresponding elements from two input matrices.</a:t>
          </a:r>
          <a:endParaRPr lang="en-US" sz="1600" kern="1200"/>
        </a:p>
        <a:p>
          <a:pPr marL="342900" lvl="2" indent="-171450" algn="l" defTabSz="711200">
            <a:lnSpc>
              <a:spcPct val="90000"/>
            </a:lnSpc>
            <a:spcBef>
              <a:spcPct val="0"/>
            </a:spcBef>
            <a:spcAft>
              <a:spcPct val="15000"/>
            </a:spcAft>
            <a:buChar char="•"/>
          </a:pPr>
          <a:r>
            <a:rPr lang="en-US" sz="1600" b="0" i="0" kern="1200"/>
            <a:t>The standard algorithm has a cubic time complexity (O(N^3)).</a:t>
          </a:r>
          <a:endParaRPr lang="en-US" sz="1600" kern="1200"/>
        </a:p>
      </dsp:txBody>
      <dsp:txXfrm rot="-5400000">
        <a:off x="2452421" y="375925"/>
        <a:ext cx="4254300" cy="1951273"/>
      </dsp:txXfrm>
    </dsp:sp>
    <dsp:sp modelId="{63CBAD4C-64B1-4FF6-9D78-C13178AAF372}">
      <dsp:nvSpPr>
        <dsp:cNvPr id="0" name=""/>
        <dsp:cNvSpPr/>
      </dsp:nvSpPr>
      <dsp:spPr>
        <a:xfrm>
          <a:off x="9330" y="67"/>
          <a:ext cx="2452420" cy="2702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kern="1200"/>
            <a:t>Overview of Matrix Multiplication</a:t>
          </a:r>
          <a:endParaRPr lang="en-US" sz="2300" kern="1200"/>
        </a:p>
      </dsp:txBody>
      <dsp:txXfrm>
        <a:off x="129047" y="119784"/>
        <a:ext cx="2212986" cy="2463555"/>
      </dsp:txXfrm>
    </dsp:sp>
    <dsp:sp modelId="{BE44ED27-24C4-4A85-A9AA-213E9E249DB7}">
      <dsp:nvSpPr>
        <dsp:cNvPr id="0" name=""/>
        <dsp:cNvSpPr/>
      </dsp:nvSpPr>
      <dsp:spPr>
        <a:xfrm rot="5400000">
          <a:off x="3551154" y="2009771"/>
          <a:ext cx="2162391" cy="4359859"/>
        </a:xfrm>
        <a:prstGeom prst="round2SameRect">
          <a:avLst/>
        </a:prstGeom>
        <a:solidFill>
          <a:schemeClr val="accent2">
            <a:tint val="40000"/>
            <a:alpha val="90000"/>
            <a:hueOff val="-1481307"/>
            <a:satOff val="8325"/>
            <a:lumOff val="1417"/>
            <a:alphaOff val="0"/>
          </a:schemeClr>
        </a:solidFill>
        <a:ln w="12700" cap="flat" cmpd="sng" algn="ctr">
          <a:solidFill>
            <a:schemeClr val="accent2">
              <a:tint val="40000"/>
              <a:alpha val="90000"/>
              <a:hueOff val="-1481307"/>
              <a:satOff val="8325"/>
              <a:lumOff val="14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1" i="0" kern="1200"/>
            <a:t>Resource Requirements:</a:t>
          </a:r>
          <a:endParaRPr lang="en-US" sz="1600" kern="1200"/>
        </a:p>
        <a:p>
          <a:pPr marL="342900" lvl="2" indent="-171450" algn="l" defTabSz="711200">
            <a:lnSpc>
              <a:spcPct val="90000"/>
            </a:lnSpc>
            <a:spcBef>
              <a:spcPct val="0"/>
            </a:spcBef>
            <a:spcAft>
              <a:spcPct val="15000"/>
            </a:spcAft>
            <a:buChar char="•"/>
          </a:pPr>
          <a:r>
            <a:rPr lang="en-US" sz="1600" b="0" i="0" kern="1200"/>
            <a:t>Matrix multiplication is computationally expensive, especially for large matrices.</a:t>
          </a:r>
          <a:endParaRPr lang="en-US" sz="1600" kern="1200"/>
        </a:p>
        <a:p>
          <a:pPr marL="342900" lvl="2" indent="-171450" algn="l" defTabSz="711200">
            <a:lnSpc>
              <a:spcPct val="90000"/>
            </a:lnSpc>
            <a:spcBef>
              <a:spcPct val="0"/>
            </a:spcBef>
            <a:spcAft>
              <a:spcPct val="15000"/>
            </a:spcAft>
            <a:buChar char="•"/>
          </a:pPr>
          <a:r>
            <a:rPr lang="en-US" sz="1600" b="0" i="0" kern="1200"/>
            <a:t>Discuss the challenges posed by the algorithm's high computational complexity.</a:t>
          </a:r>
          <a:endParaRPr lang="en-US" sz="1600" kern="1200"/>
        </a:p>
      </dsp:txBody>
      <dsp:txXfrm rot="-5400000">
        <a:off x="2452421" y="3214064"/>
        <a:ext cx="4254300" cy="1951273"/>
      </dsp:txXfrm>
    </dsp:sp>
    <dsp:sp modelId="{52ACF5DE-B4D6-4F49-85FB-D20197195583}">
      <dsp:nvSpPr>
        <dsp:cNvPr id="0" name=""/>
        <dsp:cNvSpPr/>
      </dsp:nvSpPr>
      <dsp:spPr>
        <a:xfrm>
          <a:off x="0" y="2838206"/>
          <a:ext cx="2452420" cy="2702989"/>
        </a:xfrm>
        <a:prstGeom prst="roundRect">
          <a:avLst/>
        </a:prstGeom>
        <a:solidFill>
          <a:schemeClr val="accent2">
            <a:hueOff val="-152530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kern="1200"/>
            <a:t>Computational Complexity</a:t>
          </a:r>
          <a:endParaRPr lang="en-US" sz="2300" kern="1200"/>
        </a:p>
      </dsp:txBody>
      <dsp:txXfrm>
        <a:off x="119717" y="2957923"/>
        <a:ext cx="2212986" cy="24635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25A8E-5B98-485E-BE0B-49C66BF8B164}">
      <dsp:nvSpPr>
        <dsp:cNvPr id="0" name=""/>
        <dsp:cNvSpPr/>
      </dsp:nvSpPr>
      <dsp:spPr>
        <a:xfrm>
          <a:off x="0" y="301724"/>
          <a:ext cx="6967728" cy="4668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Gem5 Configuration</a:t>
          </a:r>
          <a:endParaRPr lang="en-US" sz="1900" kern="1200"/>
        </a:p>
      </dsp:txBody>
      <dsp:txXfrm>
        <a:off x="22789" y="324513"/>
        <a:ext cx="6922150" cy="421252"/>
      </dsp:txXfrm>
    </dsp:sp>
    <dsp:sp modelId="{DBF1D372-C971-40D9-B960-E4BBF6B151C4}">
      <dsp:nvSpPr>
        <dsp:cNvPr id="0" name=""/>
        <dsp:cNvSpPr/>
      </dsp:nvSpPr>
      <dsp:spPr>
        <a:xfrm>
          <a:off x="0" y="768554"/>
          <a:ext cx="6967728" cy="1691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22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kern="1200"/>
            <a:t>Simulation Parameters:</a:t>
          </a:r>
          <a:endParaRPr lang="en-US" sz="1500" kern="1200"/>
        </a:p>
        <a:p>
          <a:pPr marL="228600" lvl="2" indent="-114300" algn="l" defTabSz="666750">
            <a:lnSpc>
              <a:spcPct val="90000"/>
            </a:lnSpc>
            <a:spcBef>
              <a:spcPct val="0"/>
            </a:spcBef>
            <a:spcAft>
              <a:spcPct val="20000"/>
            </a:spcAft>
            <a:buChar char="•"/>
          </a:pPr>
          <a:r>
            <a:rPr lang="en-US" sz="1500" b="0" i="0" kern="1200"/>
            <a:t>We have analyzed the performance by varying different CPU models like X86Minor, 03CPU, X86AtomicSimpleCPU, X86TimingSimpleCPU</a:t>
          </a:r>
          <a:endParaRPr lang="en-US" sz="1500" kern="1200"/>
        </a:p>
        <a:p>
          <a:pPr marL="228600" lvl="2" indent="-114300" algn="l" defTabSz="666750">
            <a:lnSpc>
              <a:spcPct val="90000"/>
            </a:lnSpc>
            <a:spcBef>
              <a:spcPct val="0"/>
            </a:spcBef>
            <a:spcAft>
              <a:spcPct val="20000"/>
            </a:spcAft>
            <a:buChar char="•"/>
          </a:pPr>
          <a:r>
            <a:rPr lang="en-US" sz="1500" b="0" i="0" kern="1200"/>
            <a:t>We have also varied the matrix size as 4x4, 8x8, and 16x16 and recorded their execution time  for each CPU.</a:t>
          </a:r>
          <a:endParaRPr lang="en-US" sz="1500" kern="1200"/>
        </a:p>
        <a:p>
          <a:pPr marL="228600" lvl="2" indent="-114300" algn="l" defTabSz="666750">
            <a:lnSpc>
              <a:spcPct val="90000"/>
            </a:lnSpc>
            <a:spcBef>
              <a:spcPct val="0"/>
            </a:spcBef>
            <a:spcAft>
              <a:spcPct val="20000"/>
            </a:spcAft>
            <a:buChar char="•"/>
          </a:pPr>
          <a:r>
            <a:rPr lang="en-US" sz="1500" b="0" i="0" kern="1200"/>
            <a:t>We have also included a Execution time measurement code within matmult code to find the execution time.</a:t>
          </a:r>
          <a:endParaRPr lang="en-US" sz="1500" kern="1200"/>
        </a:p>
      </dsp:txBody>
      <dsp:txXfrm>
        <a:off x="0" y="768554"/>
        <a:ext cx="6967728" cy="1691189"/>
      </dsp:txXfrm>
    </dsp:sp>
    <dsp:sp modelId="{DCC19A1D-279D-42BA-A0C2-38AAB90C8028}">
      <dsp:nvSpPr>
        <dsp:cNvPr id="0" name=""/>
        <dsp:cNvSpPr/>
      </dsp:nvSpPr>
      <dsp:spPr>
        <a:xfrm>
          <a:off x="0" y="2459744"/>
          <a:ext cx="6967728" cy="466830"/>
        </a:xfrm>
        <a:prstGeom prst="roundRect">
          <a:avLst/>
        </a:prstGeom>
        <a:solidFill>
          <a:schemeClr val="accent2">
            <a:hueOff val="-508434"/>
            <a:satOff val="-139"/>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Matrix Initialization:</a:t>
          </a:r>
          <a:endParaRPr lang="en-US" sz="1900" kern="1200"/>
        </a:p>
      </dsp:txBody>
      <dsp:txXfrm>
        <a:off x="22789" y="2482533"/>
        <a:ext cx="6922150" cy="421252"/>
      </dsp:txXfrm>
    </dsp:sp>
    <dsp:sp modelId="{5317BFBA-3583-494D-8C47-B542A303B54A}">
      <dsp:nvSpPr>
        <dsp:cNvPr id="0" name=""/>
        <dsp:cNvSpPr/>
      </dsp:nvSpPr>
      <dsp:spPr>
        <a:xfrm>
          <a:off x="0" y="2926574"/>
          <a:ext cx="6967728"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22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Input matrices are initialized with appropriate values before the simulation.</a:t>
          </a:r>
          <a:endParaRPr lang="en-US" sz="1500" kern="1200"/>
        </a:p>
      </dsp:txBody>
      <dsp:txXfrm>
        <a:off x="0" y="2926574"/>
        <a:ext cx="6967728" cy="471960"/>
      </dsp:txXfrm>
    </dsp:sp>
    <dsp:sp modelId="{FF9810A8-6992-4E72-891C-BA398F22A8FD}">
      <dsp:nvSpPr>
        <dsp:cNvPr id="0" name=""/>
        <dsp:cNvSpPr/>
      </dsp:nvSpPr>
      <dsp:spPr>
        <a:xfrm>
          <a:off x="0" y="3398534"/>
          <a:ext cx="6967728" cy="466830"/>
        </a:xfrm>
        <a:prstGeom prst="roundRect">
          <a:avLst/>
        </a:prstGeom>
        <a:solidFill>
          <a:schemeClr val="accent2">
            <a:hueOff val="-1016868"/>
            <a:satOff val="-279"/>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Execution:</a:t>
          </a:r>
          <a:endParaRPr lang="en-US" sz="1900" kern="1200"/>
        </a:p>
      </dsp:txBody>
      <dsp:txXfrm>
        <a:off x="22789" y="3421323"/>
        <a:ext cx="6922150" cy="421252"/>
      </dsp:txXfrm>
    </dsp:sp>
    <dsp:sp modelId="{F2C02C68-1EDD-4B17-B15F-31E8483AC5A8}">
      <dsp:nvSpPr>
        <dsp:cNvPr id="0" name=""/>
        <dsp:cNvSpPr/>
      </dsp:nvSpPr>
      <dsp:spPr>
        <a:xfrm>
          <a:off x="0" y="3865364"/>
          <a:ext cx="6967728"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22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Gem5 simulates the matrix multiplication algorithm, tracking each instruction's execution.</a:t>
          </a:r>
          <a:endParaRPr lang="en-US" sz="1500" kern="1200"/>
        </a:p>
      </dsp:txBody>
      <dsp:txXfrm>
        <a:off x="0" y="3865364"/>
        <a:ext cx="6967728" cy="471960"/>
      </dsp:txXfrm>
    </dsp:sp>
    <dsp:sp modelId="{AF069340-D80A-4B75-A360-1D143BEF3BC0}">
      <dsp:nvSpPr>
        <dsp:cNvPr id="0" name=""/>
        <dsp:cNvSpPr/>
      </dsp:nvSpPr>
      <dsp:spPr>
        <a:xfrm>
          <a:off x="0" y="4337324"/>
          <a:ext cx="6967728" cy="466830"/>
        </a:xfrm>
        <a:prstGeom prst="roundRect">
          <a:avLst/>
        </a:prstGeom>
        <a:solidFill>
          <a:schemeClr val="accent2">
            <a:hueOff val="-152530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Data Collection:</a:t>
          </a:r>
          <a:endParaRPr lang="en-US" sz="1900" kern="1200"/>
        </a:p>
      </dsp:txBody>
      <dsp:txXfrm>
        <a:off x="22789" y="4360113"/>
        <a:ext cx="6922150" cy="421252"/>
      </dsp:txXfrm>
    </dsp:sp>
    <dsp:sp modelId="{AA0A4304-5EDA-46AB-9107-8ADA9FC0B24E}">
      <dsp:nvSpPr>
        <dsp:cNvPr id="0" name=""/>
        <dsp:cNvSpPr/>
      </dsp:nvSpPr>
      <dsp:spPr>
        <a:xfrm>
          <a:off x="0" y="4804155"/>
          <a:ext cx="6967728"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22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Relevant performance metrics, such as IPC (Instructions Per Cycle), cycle count, and cache statistics, are collected during the simulation.</a:t>
          </a:r>
          <a:endParaRPr lang="en-US" sz="1500" kern="1200" dirty="0"/>
        </a:p>
      </dsp:txBody>
      <dsp:txXfrm>
        <a:off x="0" y="4804155"/>
        <a:ext cx="6967728" cy="4719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3030C-E3C2-4DE9-8E4B-183C9E097E5A}">
      <dsp:nvSpPr>
        <dsp:cNvPr id="0" name=""/>
        <dsp:cNvSpPr/>
      </dsp:nvSpPr>
      <dsp:spPr>
        <a:xfrm>
          <a:off x="0" y="27161"/>
          <a:ext cx="681228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Graphical Processing Units:</a:t>
          </a:r>
        </a:p>
      </dsp:txBody>
      <dsp:txXfrm>
        <a:off x="21075" y="48236"/>
        <a:ext cx="6770130" cy="389580"/>
      </dsp:txXfrm>
    </dsp:sp>
    <dsp:sp modelId="{3393CCE4-FC0C-43D9-826E-CB02990C8536}">
      <dsp:nvSpPr>
        <dsp:cNvPr id="0" name=""/>
        <dsp:cNvSpPr/>
      </dsp:nvSpPr>
      <dsp:spPr>
        <a:xfrm>
          <a:off x="0" y="458891"/>
          <a:ext cx="681228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Originally designed for rendering graphics.</a:t>
          </a:r>
        </a:p>
        <a:p>
          <a:pPr marL="114300" lvl="1" indent="-114300" algn="l" defTabSz="622300">
            <a:lnSpc>
              <a:spcPct val="90000"/>
            </a:lnSpc>
            <a:spcBef>
              <a:spcPct val="0"/>
            </a:spcBef>
            <a:spcAft>
              <a:spcPct val="20000"/>
            </a:spcAft>
            <a:buChar char="•"/>
          </a:pPr>
          <a:r>
            <a:rPr lang="en-US" sz="1400" kern="1200"/>
            <a:t>Evolved into a parallel processing powerhouse for general-purpose computing.</a:t>
          </a:r>
        </a:p>
      </dsp:txBody>
      <dsp:txXfrm>
        <a:off x="0" y="458891"/>
        <a:ext cx="6812280" cy="689310"/>
      </dsp:txXfrm>
    </dsp:sp>
    <dsp:sp modelId="{5D26E04C-7E41-4B98-9CCE-A821A18BDD3D}">
      <dsp:nvSpPr>
        <dsp:cNvPr id="0" name=""/>
        <dsp:cNvSpPr/>
      </dsp:nvSpPr>
      <dsp:spPr>
        <a:xfrm>
          <a:off x="0" y="1148201"/>
          <a:ext cx="681228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Parallel Processing Model</a:t>
          </a:r>
          <a:endParaRPr lang="en-US" sz="1800" kern="1200" dirty="0"/>
        </a:p>
      </dsp:txBody>
      <dsp:txXfrm>
        <a:off x="21075" y="1169276"/>
        <a:ext cx="6770130" cy="389580"/>
      </dsp:txXfrm>
    </dsp:sp>
    <dsp:sp modelId="{40299E12-2E62-4DBB-B3C9-CB7D897948B2}">
      <dsp:nvSpPr>
        <dsp:cNvPr id="0" name=""/>
        <dsp:cNvSpPr/>
      </dsp:nvSpPr>
      <dsp:spPr>
        <a:xfrm>
          <a:off x="0" y="1579931"/>
          <a:ext cx="6812280" cy="2049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1" i="0" kern="1200"/>
            <a:t>Thousands of Cores:</a:t>
          </a:r>
          <a:endParaRPr lang="en-US" sz="1400" kern="1200"/>
        </a:p>
        <a:p>
          <a:pPr marL="228600" lvl="2" indent="-114300" algn="l" defTabSz="622300">
            <a:lnSpc>
              <a:spcPct val="90000"/>
            </a:lnSpc>
            <a:spcBef>
              <a:spcPct val="0"/>
            </a:spcBef>
            <a:spcAft>
              <a:spcPct val="20000"/>
            </a:spcAft>
            <a:buChar char="•"/>
          </a:pPr>
          <a:r>
            <a:rPr lang="en-US" sz="1400" b="0" i="0" kern="1200"/>
            <a:t>Unlike CPUs with a few powerful cores, GPUs have thousands of smaller cores.</a:t>
          </a:r>
          <a:endParaRPr lang="en-US" sz="1400" kern="1200"/>
        </a:p>
        <a:p>
          <a:pPr marL="228600" lvl="2" indent="-114300" algn="l" defTabSz="622300">
            <a:lnSpc>
              <a:spcPct val="90000"/>
            </a:lnSpc>
            <a:spcBef>
              <a:spcPct val="0"/>
            </a:spcBef>
            <a:spcAft>
              <a:spcPct val="20000"/>
            </a:spcAft>
            <a:buChar char="•"/>
          </a:pPr>
          <a:r>
            <a:rPr lang="en-US" sz="1400" b="0" i="0" kern="1200" dirty="0"/>
            <a:t>Each core is capable of performing its own set of instructions simultaneously.</a:t>
          </a:r>
          <a:endParaRPr lang="en-US" sz="1400" kern="1200" dirty="0"/>
        </a:p>
        <a:p>
          <a:pPr marL="114300" lvl="1" indent="-114300" algn="l" defTabSz="622300">
            <a:lnSpc>
              <a:spcPct val="90000"/>
            </a:lnSpc>
            <a:spcBef>
              <a:spcPct val="0"/>
            </a:spcBef>
            <a:spcAft>
              <a:spcPct val="20000"/>
            </a:spcAft>
            <a:buChar char="•"/>
          </a:pPr>
          <a:r>
            <a:rPr lang="en-US" sz="1400" b="1" i="0" kern="1200"/>
            <a:t>SIMD Architecture:</a:t>
          </a:r>
          <a:endParaRPr lang="en-US" sz="1400" kern="1200"/>
        </a:p>
        <a:p>
          <a:pPr marL="228600" lvl="2" indent="-114300" algn="l" defTabSz="622300">
            <a:lnSpc>
              <a:spcPct val="90000"/>
            </a:lnSpc>
            <a:spcBef>
              <a:spcPct val="0"/>
            </a:spcBef>
            <a:spcAft>
              <a:spcPct val="20000"/>
            </a:spcAft>
            <a:buChar char="•"/>
          </a:pPr>
          <a:r>
            <a:rPr lang="en-US" sz="1400" b="0" i="0" kern="1200"/>
            <a:t>Single Instruction, Multiple Data (SIMD) architecture.</a:t>
          </a:r>
          <a:endParaRPr lang="en-US" sz="1400" kern="1200"/>
        </a:p>
        <a:p>
          <a:pPr marL="228600" lvl="2" indent="-114300" algn="l" defTabSz="622300">
            <a:lnSpc>
              <a:spcPct val="90000"/>
            </a:lnSpc>
            <a:spcBef>
              <a:spcPct val="0"/>
            </a:spcBef>
            <a:spcAft>
              <a:spcPct val="20000"/>
            </a:spcAft>
            <a:buChar char="•"/>
          </a:pPr>
          <a:r>
            <a:rPr lang="en-US" sz="1400" b="0" i="0" kern="1200" dirty="0"/>
            <a:t>Allows execution of the same instruction on multiple data elements in parallel.</a:t>
          </a:r>
          <a:endParaRPr lang="en-US" sz="1400" kern="1200" dirty="0"/>
        </a:p>
      </dsp:txBody>
      <dsp:txXfrm>
        <a:off x="0" y="1579931"/>
        <a:ext cx="6812280" cy="2049300"/>
      </dsp:txXfrm>
    </dsp:sp>
    <dsp:sp modelId="{A1C30D25-1919-4BD0-AEF4-EF23D157DF69}">
      <dsp:nvSpPr>
        <dsp:cNvPr id="0" name=""/>
        <dsp:cNvSpPr/>
      </dsp:nvSpPr>
      <dsp:spPr>
        <a:xfrm>
          <a:off x="0" y="3629232"/>
          <a:ext cx="681228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CUDA Cores</a:t>
          </a:r>
          <a:endParaRPr lang="en-US" sz="1800" kern="1200" dirty="0"/>
        </a:p>
      </dsp:txBody>
      <dsp:txXfrm>
        <a:off x="21075" y="3650307"/>
        <a:ext cx="6770130" cy="389580"/>
      </dsp:txXfrm>
    </dsp:sp>
    <dsp:sp modelId="{AD6DF0A5-6895-4CD8-BFD3-47D33BBA4168}">
      <dsp:nvSpPr>
        <dsp:cNvPr id="0" name=""/>
        <dsp:cNvSpPr/>
      </dsp:nvSpPr>
      <dsp:spPr>
        <a:xfrm>
          <a:off x="0" y="4060962"/>
          <a:ext cx="6812280"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1" i="0" kern="1200" dirty="0"/>
            <a:t>CUDA Cores:</a:t>
          </a:r>
          <a:endParaRPr lang="en-US" sz="1400" kern="1200" dirty="0"/>
        </a:p>
        <a:p>
          <a:pPr marL="228600" lvl="2" indent="-114300" algn="l" defTabSz="622300">
            <a:lnSpc>
              <a:spcPct val="90000"/>
            </a:lnSpc>
            <a:spcBef>
              <a:spcPct val="0"/>
            </a:spcBef>
            <a:spcAft>
              <a:spcPct val="20000"/>
            </a:spcAft>
            <a:buChar char="•"/>
          </a:pPr>
          <a:r>
            <a:rPr lang="en-US" sz="1400" b="0" i="0" kern="1200" dirty="0"/>
            <a:t>Basic processing units in NVIDIA GPUs.</a:t>
          </a:r>
          <a:endParaRPr lang="en-US" sz="1400" kern="1200" dirty="0"/>
        </a:p>
        <a:p>
          <a:pPr marL="228600" lvl="2" indent="-114300" algn="l" defTabSz="622300">
            <a:lnSpc>
              <a:spcPct val="90000"/>
            </a:lnSpc>
            <a:spcBef>
              <a:spcPct val="0"/>
            </a:spcBef>
            <a:spcAft>
              <a:spcPct val="20000"/>
            </a:spcAft>
            <a:buChar char="•"/>
          </a:pPr>
          <a:r>
            <a:rPr lang="en-US" sz="1400" b="0" i="0" kern="1200" dirty="0"/>
            <a:t>Execute instructions independently, allowing for parallelism.</a:t>
          </a:r>
          <a:endParaRPr lang="en-US" sz="1400" kern="1200" dirty="0"/>
        </a:p>
        <a:p>
          <a:pPr marL="114300" lvl="1" indent="-114300" algn="l" defTabSz="622300">
            <a:lnSpc>
              <a:spcPct val="90000"/>
            </a:lnSpc>
            <a:spcBef>
              <a:spcPct val="0"/>
            </a:spcBef>
            <a:spcAft>
              <a:spcPct val="20000"/>
            </a:spcAft>
            <a:buChar char="•"/>
          </a:pPr>
          <a:r>
            <a:rPr lang="en-US" sz="1400" b="1" i="0" kern="1200" dirty="0"/>
            <a:t>Streaming Multiprocessors (SMs):</a:t>
          </a:r>
          <a:endParaRPr lang="en-US" sz="1400" kern="1200" dirty="0"/>
        </a:p>
        <a:p>
          <a:pPr marL="228600" lvl="2" indent="-114300" algn="l" defTabSz="622300">
            <a:lnSpc>
              <a:spcPct val="90000"/>
            </a:lnSpc>
            <a:spcBef>
              <a:spcPct val="0"/>
            </a:spcBef>
            <a:spcAft>
              <a:spcPct val="20000"/>
            </a:spcAft>
            <a:buChar char="•"/>
          </a:pPr>
          <a:r>
            <a:rPr lang="en-US" sz="1400" b="0" i="0" kern="1200" dirty="0"/>
            <a:t>Groups of CUDA cores organized into streaming multiprocessors.</a:t>
          </a:r>
          <a:endParaRPr lang="en-US" sz="1400" kern="1200" dirty="0"/>
        </a:p>
        <a:p>
          <a:pPr marL="228600" lvl="2" indent="-114300" algn="l" defTabSz="622300">
            <a:lnSpc>
              <a:spcPct val="90000"/>
            </a:lnSpc>
            <a:spcBef>
              <a:spcPct val="0"/>
            </a:spcBef>
            <a:spcAft>
              <a:spcPct val="20000"/>
            </a:spcAft>
            <a:buChar char="•"/>
          </a:pPr>
          <a:r>
            <a:rPr lang="en-US" sz="1400" b="0" i="0" kern="1200" dirty="0"/>
            <a:t>Handle parallel execution of threads in a coordinated manner.</a:t>
          </a:r>
          <a:endParaRPr lang="en-US" sz="1400" kern="1200" dirty="0"/>
        </a:p>
      </dsp:txBody>
      <dsp:txXfrm>
        <a:off x="0" y="4060962"/>
        <a:ext cx="6812280" cy="14531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D90BA-1A30-40A3-A3A7-10BCAC0D7806}">
      <dsp:nvSpPr>
        <dsp:cNvPr id="0" name=""/>
        <dsp:cNvSpPr/>
      </dsp:nvSpPr>
      <dsp:spPr>
        <a:xfrm>
          <a:off x="0" y="312372"/>
          <a:ext cx="6493934" cy="1940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4001" tIns="291592" rIns="504001" bIns="99568" numCol="1" spcCol="1270" anchor="t" anchorCtr="0">
          <a:noAutofit/>
        </a:bodyPr>
        <a:lstStyle/>
        <a:p>
          <a:pPr marL="114300" lvl="1" indent="-114300" algn="l" defTabSz="622300">
            <a:lnSpc>
              <a:spcPct val="90000"/>
            </a:lnSpc>
            <a:spcBef>
              <a:spcPct val="0"/>
            </a:spcBef>
            <a:spcAft>
              <a:spcPct val="15000"/>
            </a:spcAft>
            <a:buChar char="•"/>
          </a:pPr>
          <a:r>
            <a:rPr lang="en-US" sz="1400" b="1" i="0" kern="1200"/>
            <a:t>Threads:</a:t>
          </a:r>
          <a:endParaRPr lang="en-US" sz="1400" kern="1200"/>
        </a:p>
        <a:p>
          <a:pPr marL="228600" lvl="2" indent="-114300" algn="l" defTabSz="622300">
            <a:lnSpc>
              <a:spcPct val="90000"/>
            </a:lnSpc>
            <a:spcBef>
              <a:spcPct val="0"/>
            </a:spcBef>
            <a:spcAft>
              <a:spcPct val="15000"/>
            </a:spcAft>
            <a:buChar char="•"/>
          </a:pPr>
          <a:r>
            <a:rPr lang="en-US" sz="1400" b="0" i="0" kern="1200" dirty="0"/>
            <a:t>Basic unit of execution in a GPU.</a:t>
          </a:r>
          <a:endParaRPr lang="en-US" sz="1400" kern="1200" dirty="0"/>
        </a:p>
        <a:p>
          <a:pPr marL="228600" lvl="2" indent="-114300" algn="l" defTabSz="622300">
            <a:lnSpc>
              <a:spcPct val="90000"/>
            </a:lnSpc>
            <a:spcBef>
              <a:spcPct val="0"/>
            </a:spcBef>
            <a:spcAft>
              <a:spcPct val="15000"/>
            </a:spcAft>
            <a:buChar char="•"/>
          </a:pPr>
          <a:r>
            <a:rPr lang="en-US" sz="1400" b="0" i="0" kern="1200" dirty="0"/>
            <a:t>Thousands to millions of threads can run concurrently.</a:t>
          </a:r>
          <a:endParaRPr lang="en-US" sz="1400" kern="1200" dirty="0"/>
        </a:p>
        <a:p>
          <a:pPr marL="114300" lvl="1" indent="-114300" algn="l" defTabSz="622300">
            <a:lnSpc>
              <a:spcPct val="90000"/>
            </a:lnSpc>
            <a:spcBef>
              <a:spcPct val="0"/>
            </a:spcBef>
            <a:spcAft>
              <a:spcPct val="15000"/>
            </a:spcAft>
            <a:buChar char="•"/>
          </a:pPr>
          <a:r>
            <a:rPr lang="en-US" sz="1400" b="1" i="0" kern="1200" dirty="0"/>
            <a:t>Thread Blocks:</a:t>
          </a:r>
          <a:endParaRPr lang="en-US" sz="1400" kern="1200" dirty="0"/>
        </a:p>
        <a:p>
          <a:pPr marL="228600" lvl="2" indent="-114300" algn="l" defTabSz="622300">
            <a:lnSpc>
              <a:spcPct val="90000"/>
            </a:lnSpc>
            <a:spcBef>
              <a:spcPct val="0"/>
            </a:spcBef>
            <a:spcAft>
              <a:spcPct val="15000"/>
            </a:spcAft>
            <a:buChar char="•"/>
          </a:pPr>
          <a:r>
            <a:rPr lang="en-US" sz="1400" b="0" i="0" kern="1200"/>
            <a:t>Threads are organized into thread blocks.</a:t>
          </a:r>
          <a:endParaRPr lang="en-US" sz="1400" kern="1200"/>
        </a:p>
        <a:p>
          <a:pPr marL="228600" lvl="2" indent="-114300" algn="l" defTabSz="622300">
            <a:lnSpc>
              <a:spcPct val="90000"/>
            </a:lnSpc>
            <a:spcBef>
              <a:spcPct val="0"/>
            </a:spcBef>
            <a:spcAft>
              <a:spcPct val="15000"/>
            </a:spcAft>
            <a:buChar char="•"/>
          </a:pPr>
          <a:r>
            <a:rPr lang="en-US" sz="1400" b="0" i="0" kern="1200" dirty="0"/>
            <a:t>Threads within a block can communicate and synchronize with each other.</a:t>
          </a:r>
          <a:endParaRPr lang="en-US" sz="1400" kern="1200" dirty="0"/>
        </a:p>
      </dsp:txBody>
      <dsp:txXfrm>
        <a:off x="0" y="312372"/>
        <a:ext cx="6493934" cy="1940400"/>
      </dsp:txXfrm>
    </dsp:sp>
    <dsp:sp modelId="{BDDA8E74-02D3-40A0-A422-95D015130EEB}">
      <dsp:nvSpPr>
        <dsp:cNvPr id="0" name=""/>
        <dsp:cNvSpPr/>
      </dsp:nvSpPr>
      <dsp:spPr>
        <a:xfrm>
          <a:off x="324696" y="105732"/>
          <a:ext cx="4545753"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819" tIns="0" rIns="171819" bIns="0" numCol="1" spcCol="1270" anchor="ctr" anchorCtr="0">
          <a:noAutofit/>
        </a:bodyPr>
        <a:lstStyle/>
        <a:p>
          <a:pPr marL="0" lvl="0" indent="0" algn="l" defTabSz="622300">
            <a:lnSpc>
              <a:spcPct val="90000"/>
            </a:lnSpc>
            <a:spcBef>
              <a:spcPct val="0"/>
            </a:spcBef>
            <a:spcAft>
              <a:spcPct val="35000"/>
            </a:spcAft>
            <a:buNone/>
          </a:pPr>
          <a:r>
            <a:rPr lang="en-US" sz="1400" b="0" i="0" kern="1200" dirty="0"/>
            <a:t>Threads and Thread Blocks</a:t>
          </a:r>
          <a:endParaRPr lang="en-US" sz="1400" kern="1200" dirty="0"/>
        </a:p>
      </dsp:txBody>
      <dsp:txXfrm>
        <a:off x="344871" y="125907"/>
        <a:ext cx="4505403" cy="372930"/>
      </dsp:txXfrm>
    </dsp:sp>
    <dsp:sp modelId="{8A4EDB2E-45E2-41A2-B2F8-F91A6138F0DD}">
      <dsp:nvSpPr>
        <dsp:cNvPr id="0" name=""/>
        <dsp:cNvSpPr/>
      </dsp:nvSpPr>
      <dsp:spPr>
        <a:xfrm>
          <a:off x="0" y="2535012"/>
          <a:ext cx="6493934" cy="1940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4001" tIns="291592" rIns="504001"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Grids:</a:t>
          </a:r>
          <a:endParaRPr lang="en-US" sz="1400" b="0" i="0" kern="1200" dirty="0"/>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dirty="0"/>
            <a:t>Organize thread blocks into a grid.</a:t>
          </a:r>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dirty="0"/>
            <a:t>Grids are the highest level of organization in CUDA.</a:t>
          </a:r>
        </a:p>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Blocks:</a:t>
          </a:r>
          <a:endParaRPr lang="en-US" sz="1400" b="0" i="0" kern="1200" dirty="0"/>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dirty="0"/>
            <a:t>A grid is comprised of multiple thread blocks.</a:t>
          </a:r>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dirty="0"/>
            <a:t>Blocks are the units of work scheduled on a streaming multiprocessor.</a:t>
          </a:r>
        </a:p>
      </dsp:txBody>
      <dsp:txXfrm>
        <a:off x="0" y="2535012"/>
        <a:ext cx="6493934" cy="1940400"/>
      </dsp:txXfrm>
    </dsp:sp>
    <dsp:sp modelId="{F099CF88-17E1-42AA-8A24-57A3E0B66086}">
      <dsp:nvSpPr>
        <dsp:cNvPr id="0" name=""/>
        <dsp:cNvSpPr/>
      </dsp:nvSpPr>
      <dsp:spPr>
        <a:xfrm>
          <a:off x="324696" y="2328371"/>
          <a:ext cx="4545753" cy="413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819" tIns="0" rIns="171819" bIns="0" numCol="1" spcCol="1270" anchor="ctr" anchorCtr="0">
          <a:noAutofit/>
        </a:bodyPr>
        <a:lstStyle/>
        <a:p>
          <a:pPr marL="0" lvl="0" indent="0" algn="l" defTabSz="622300">
            <a:lnSpc>
              <a:spcPct val="90000"/>
            </a:lnSpc>
            <a:spcBef>
              <a:spcPct val="0"/>
            </a:spcBef>
            <a:spcAft>
              <a:spcPct val="35000"/>
            </a:spcAft>
            <a:buNone/>
          </a:pPr>
          <a:r>
            <a:rPr lang="en-US" sz="1400" b="0" i="0" kern="1200" dirty="0"/>
            <a:t>Grids and Blocks</a:t>
          </a:r>
          <a:endParaRPr lang="en-US" sz="1400" kern="1200" dirty="0"/>
        </a:p>
      </dsp:txBody>
      <dsp:txXfrm>
        <a:off x="344871" y="2348546"/>
        <a:ext cx="4505403" cy="3729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9/23/2024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1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9/23/2024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69271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9/23/2024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56111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9/23/2024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54541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9/23/2024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8200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9/23/2024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6047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9/23/2024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7403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9/23/2024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1123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9/23/2024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8855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9/23/2024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1243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9/23/2024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0346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9/23/2024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02319053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85" r:id="rId6"/>
    <p:sldLayoutId id="2147483681" r:id="rId7"/>
    <p:sldLayoutId id="2147483682" r:id="rId8"/>
    <p:sldLayoutId id="2147483683" r:id="rId9"/>
    <p:sldLayoutId id="2147483684" r:id="rId10"/>
    <p:sldLayoutId id="214748368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3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aph on document with pen">
            <a:extLst>
              <a:ext uri="{FF2B5EF4-FFF2-40B4-BE49-F238E27FC236}">
                <a16:creationId xmlns:a16="http://schemas.microsoft.com/office/drawing/2014/main" id="{2306FB36-B1F7-DA09-7A48-E59892EA412F}"/>
              </a:ext>
            </a:extLst>
          </p:cNvPr>
          <p:cNvPicPr>
            <a:picLocks noChangeAspect="1"/>
          </p:cNvPicPr>
          <p:nvPr/>
        </p:nvPicPr>
        <p:blipFill rotWithShape="1">
          <a:blip r:embed="rId2"/>
          <a:srcRect l="14675" r="952" b="-1"/>
          <a:stretch/>
        </p:blipFill>
        <p:spPr>
          <a:xfrm>
            <a:off x="4802344" y="-1"/>
            <a:ext cx="7389655" cy="6858001"/>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E3A409-EFFB-CD63-086D-3D41081800A3}"/>
              </a:ext>
            </a:extLst>
          </p:cNvPr>
          <p:cNvSpPr>
            <a:spLocks noGrp="1"/>
          </p:cNvSpPr>
          <p:nvPr>
            <p:ph type="ctrTitle"/>
          </p:nvPr>
        </p:nvSpPr>
        <p:spPr>
          <a:xfrm>
            <a:off x="415158" y="1124341"/>
            <a:ext cx="10767045" cy="2015417"/>
          </a:xfrm>
        </p:spPr>
        <p:txBody>
          <a:bodyPr anchor="b">
            <a:normAutofit/>
          </a:bodyPr>
          <a:lstStyle/>
          <a:p>
            <a:r>
              <a:rPr lang="en-US" sz="4400" dirty="0"/>
              <a:t>Performance Analysis of Heterogenous Computing Architectures </a:t>
            </a:r>
          </a:p>
        </p:txBody>
      </p:sp>
      <p:sp>
        <p:nvSpPr>
          <p:cNvPr id="3" name="Subtitle 2">
            <a:extLst>
              <a:ext uri="{FF2B5EF4-FFF2-40B4-BE49-F238E27FC236}">
                <a16:creationId xmlns:a16="http://schemas.microsoft.com/office/drawing/2014/main" id="{E12182A7-70CF-5558-9CD5-45DB520CBB59}"/>
              </a:ext>
            </a:extLst>
          </p:cNvPr>
          <p:cNvSpPr>
            <a:spLocks noGrp="1"/>
          </p:cNvSpPr>
          <p:nvPr>
            <p:ph type="subTitle" idx="1"/>
          </p:nvPr>
        </p:nvSpPr>
        <p:spPr>
          <a:xfrm>
            <a:off x="477980" y="4872922"/>
            <a:ext cx="4023359" cy="1723322"/>
          </a:xfrm>
        </p:spPr>
        <p:txBody>
          <a:bodyPr>
            <a:normAutofit fontScale="77500" lnSpcReduction="20000"/>
          </a:bodyPr>
          <a:lstStyle/>
          <a:p>
            <a:r>
              <a:rPr lang="en-US" sz="2000" dirty="0"/>
              <a:t>Members:</a:t>
            </a:r>
          </a:p>
          <a:p>
            <a:r>
              <a:rPr lang="en-US" sz="2000" dirty="0"/>
              <a:t>Ravi Teja Anumula</a:t>
            </a:r>
          </a:p>
          <a:p>
            <a:r>
              <a:rPr lang="en-US" sz="2000" dirty="0"/>
              <a:t>Sairam Kanchusthambham</a:t>
            </a:r>
          </a:p>
          <a:p>
            <a:r>
              <a:rPr lang="en-US" sz="2000" dirty="0"/>
              <a:t>Sri Sudha</a:t>
            </a:r>
          </a:p>
          <a:p>
            <a:r>
              <a:rPr lang="en-US" sz="2000" dirty="0"/>
              <a:t>Shiva Jyothi</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86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0FC992-D5EE-A24D-D130-7B6E67C5D5F5}"/>
              </a:ext>
            </a:extLst>
          </p:cNvPr>
          <p:cNvSpPr>
            <a:spLocks noGrp="1"/>
          </p:cNvSpPr>
          <p:nvPr>
            <p:ph type="title"/>
          </p:nvPr>
        </p:nvSpPr>
        <p:spPr>
          <a:xfrm>
            <a:off x="659234" y="957447"/>
            <a:ext cx="3383280" cy="4943105"/>
          </a:xfrm>
        </p:spPr>
        <p:txBody>
          <a:bodyPr anchor="ctr">
            <a:normAutofit/>
          </a:bodyPr>
          <a:lstStyle/>
          <a:p>
            <a:r>
              <a:rPr lang="en-US" dirty="0"/>
              <a:t>Gem5 overview:</a:t>
            </a:r>
          </a:p>
        </p:txBody>
      </p:sp>
      <p:sp>
        <p:nvSpPr>
          <p:cNvPr id="11"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3D8E6DA7-FE2F-8BAA-6328-0747AE8D8AF0}"/>
              </a:ext>
            </a:extLst>
          </p:cNvPr>
          <p:cNvGraphicFramePr>
            <a:graphicFrameLocks noGrp="1"/>
          </p:cNvGraphicFramePr>
          <p:nvPr>
            <p:ph idx="1"/>
            <p:extLst>
              <p:ext uri="{D42A27DB-BD31-4B8C-83A1-F6EECF244321}">
                <p14:modId xmlns:p14="http://schemas.microsoft.com/office/powerpoint/2010/main" val="3631218932"/>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349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F593F-15C2-2DF0-10C2-03A5ECAC82BF}"/>
              </a:ext>
            </a:extLst>
          </p:cNvPr>
          <p:cNvSpPr>
            <a:spLocks noGrp="1"/>
          </p:cNvSpPr>
          <p:nvPr>
            <p:ph type="title"/>
          </p:nvPr>
        </p:nvSpPr>
        <p:spPr>
          <a:xfrm>
            <a:off x="659234" y="957447"/>
            <a:ext cx="3383280" cy="4943105"/>
          </a:xfrm>
        </p:spPr>
        <p:txBody>
          <a:bodyPr anchor="ctr">
            <a:normAutofit/>
          </a:bodyPr>
          <a:lstStyle/>
          <a:p>
            <a:r>
              <a:rPr lang="en-US" dirty="0"/>
              <a:t>Gem5 overview:</a:t>
            </a:r>
          </a:p>
        </p:txBody>
      </p:sp>
      <p:sp>
        <p:nvSpPr>
          <p:cNvPr id="11"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BFE78BB-F9BE-35AC-A66A-9E45B0B27C49}"/>
              </a:ext>
            </a:extLst>
          </p:cNvPr>
          <p:cNvGraphicFramePr>
            <a:graphicFrameLocks noGrp="1"/>
          </p:cNvGraphicFramePr>
          <p:nvPr>
            <p:ph idx="1"/>
            <p:extLst>
              <p:ext uri="{D42A27DB-BD31-4B8C-83A1-F6EECF244321}">
                <p14:modId xmlns:p14="http://schemas.microsoft.com/office/powerpoint/2010/main" val="3565185580"/>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3948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C7B1B-694F-109C-230F-B63518759775}"/>
              </a:ext>
            </a:extLst>
          </p:cNvPr>
          <p:cNvSpPr>
            <a:spLocks noGrp="1"/>
          </p:cNvSpPr>
          <p:nvPr>
            <p:ph type="title"/>
          </p:nvPr>
        </p:nvSpPr>
        <p:spPr>
          <a:xfrm>
            <a:off x="659234" y="957447"/>
            <a:ext cx="3383280" cy="4943105"/>
          </a:xfrm>
        </p:spPr>
        <p:txBody>
          <a:bodyPr anchor="ctr">
            <a:normAutofit/>
          </a:bodyPr>
          <a:lstStyle/>
          <a:p>
            <a:r>
              <a:rPr lang="en-US" b="1" i="0" dirty="0">
                <a:effectLst/>
                <a:latin typeface="Söhne"/>
              </a:rPr>
              <a:t>Matrix Multiplication Algorithm</a:t>
            </a:r>
            <a:endParaRPr lang="en-US" dirty="0"/>
          </a:p>
        </p:txBody>
      </p:sp>
      <p:sp>
        <p:nvSpPr>
          <p:cNvPr id="11"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722F3F37-B6DB-C775-1AB0-1880A53BC067}"/>
              </a:ext>
            </a:extLst>
          </p:cNvPr>
          <p:cNvGraphicFramePr>
            <a:graphicFrameLocks noGrp="1"/>
          </p:cNvGraphicFramePr>
          <p:nvPr>
            <p:ph idx="1"/>
            <p:extLst>
              <p:ext uri="{D42A27DB-BD31-4B8C-83A1-F6EECF244321}">
                <p14:modId xmlns:p14="http://schemas.microsoft.com/office/powerpoint/2010/main" val="553606204"/>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9895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7C24E-76FE-3111-5073-28C37D3DE056}"/>
              </a:ext>
            </a:extLst>
          </p:cNvPr>
          <p:cNvSpPr>
            <a:spLocks noGrp="1"/>
          </p:cNvSpPr>
          <p:nvPr>
            <p:ph type="title"/>
          </p:nvPr>
        </p:nvSpPr>
        <p:spPr>
          <a:xfrm>
            <a:off x="841248" y="469012"/>
            <a:ext cx="10506456" cy="1157005"/>
          </a:xfrm>
        </p:spPr>
        <p:txBody>
          <a:bodyPr anchor="b">
            <a:normAutofit/>
          </a:bodyPr>
          <a:lstStyle/>
          <a:p>
            <a:r>
              <a:rPr lang="en-US" sz="4800" dirty="0"/>
              <a:t>Matrix Multiplication:</a:t>
            </a:r>
          </a:p>
        </p:txBody>
      </p:sp>
      <p:sp>
        <p:nvSpPr>
          <p:cNvPr id="13" name="Rectangle 12">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7739B9-9A41-6E06-A012-D06D4C86CD31}"/>
              </a:ext>
            </a:extLst>
          </p:cNvPr>
          <p:cNvSpPr>
            <a:spLocks/>
          </p:cNvSpPr>
          <p:nvPr/>
        </p:nvSpPr>
        <p:spPr>
          <a:xfrm>
            <a:off x="1793424" y="2380212"/>
            <a:ext cx="4227866" cy="3515876"/>
          </a:xfrm>
          <a:prstGeom prst="rect">
            <a:avLst/>
          </a:prstGeom>
        </p:spPr>
        <p:txBody>
          <a:bodyPr>
            <a:normAutofit fontScale="77500" lnSpcReduction="20000"/>
          </a:bodyPr>
          <a:lstStyle/>
          <a:p>
            <a:pPr defTabSz="777240">
              <a:lnSpc>
                <a:spcPct val="90000"/>
              </a:lnSpc>
              <a:spcAft>
                <a:spcPts val="600"/>
              </a:spcAft>
            </a:pPr>
            <a:r>
              <a:rPr lang="en-US" sz="1500" kern="1200">
                <a:solidFill>
                  <a:srgbClr val="555555"/>
                </a:solidFill>
                <a:latin typeface="Cascadia Mono" panose="020B0609020000020004" pitchFamily="49" charset="0"/>
                <a:ea typeface="+mn-ea"/>
                <a:cs typeface="+mn-cs"/>
              </a:rPr>
              <a:t>#include</a:t>
            </a:r>
            <a:r>
              <a:rPr lang="en-US" sz="1500" kern="1200">
                <a:solidFill>
                  <a:srgbClr val="000000"/>
                </a:solidFill>
                <a:latin typeface="Cascadia Mono" panose="020B0609020000020004" pitchFamily="49" charset="0"/>
                <a:ea typeface="+mn-ea"/>
                <a:cs typeface="+mn-cs"/>
              </a:rPr>
              <a:t> </a:t>
            </a:r>
            <a:r>
              <a:rPr lang="en-US" sz="1500" kern="1200">
                <a:solidFill>
                  <a:srgbClr val="A31515"/>
                </a:solidFill>
                <a:latin typeface="Cascadia Mono" panose="020B0609020000020004" pitchFamily="49" charset="0"/>
                <a:ea typeface="+mn-ea"/>
                <a:cs typeface="+mn-cs"/>
              </a:rPr>
              <a:t>&lt;</a:t>
            </a:r>
            <a:r>
              <a:rPr lang="en-US" sz="1500" kern="1200" err="1">
                <a:solidFill>
                  <a:srgbClr val="A31515"/>
                </a:solidFill>
                <a:latin typeface="Cascadia Mono" panose="020B0609020000020004" pitchFamily="49" charset="0"/>
                <a:ea typeface="+mn-ea"/>
                <a:cs typeface="+mn-cs"/>
              </a:rPr>
              <a:t>stdio.h</a:t>
            </a:r>
            <a:r>
              <a:rPr lang="en-US" sz="1500" kern="1200">
                <a:solidFill>
                  <a:srgbClr val="A31515"/>
                </a:solidFill>
                <a:latin typeface="Cascadia Mono" panose="020B0609020000020004" pitchFamily="49" charset="0"/>
                <a:ea typeface="+mn-ea"/>
                <a:cs typeface="+mn-cs"/>
              </a:rPr>
              <a:t>&gt;</a:t>
            </a:r>
            <a:endParaRPr lang="en-US" sz="1500" kern="1200">
              <a:solidFill>
                <a:srgbClr val="000000"/>
              </a:solidFill>
              <a:latin typeface="Cascadia Mono" panose="020B0609020000020004" pitchFamily="49" charset="0"/>
              <a:ea typeface="+mn-ea"/>
              <a:cs typeface="+mn-cs"/>
            </a:endParaRPr>
          </a:p>
          <a:p>
            <a:pPr defTabSz="777240">
              <a:lnSpc>
                <a:spcPct val="90000"/>
              </a:lnSpc>
              <a:spcAft>
                <a:spcPts val="600"/>
              </a:spcAft>
            </a:pPr>
            <a:r>
              <a:rPr lang="en-US" sz="1500" kern="1200">
                <a:solidFill>
                  <a:srgbClr val="555555"/>
                </a:solidFill>
                <a:latin typeface="Cascadia Mono" panose="020B0609020000020004" pitchFamily="49" charset="0"/>
                <a:ea typeface="+mn-ea"/>
                <a:cs typeface="+mn-cs"/>
              </a:rPr>
              <a:t>#include</a:t>
            </a:r>
            <a:r>
              <a:rPr lang="en-US" sz="1500" kern="1200">
                <a:solidFill>
                  <a:srgbClr val="000000"/>
                </a:solidFill>
                <a:latin typeface="Cascadia Mono" panose="020B0609020000020004" pitchFamily="49" charset="0"/>
                <a:ea typeface="+mn-ea"/>
                <a:cs typeface="+mn-cs"/>
              </a:rPr>
              <a:t> </a:t>
            </a:r>
            <a:r>
              <a:rPr lang="en-US" sz="1500" kern="1200">
                <a:solidFill>
                  <a:srgbClr val="A31515"/>
                </a:solidFill>
                <a:latin typeface="Cascadia Mono" panose="020B0609020000020004" pitchFamily="49" charset="0"/>
                <a:ea typeface="+mn-ea"/>
                <a:cs typeface="+mn-cs"/>
              </a:rPr>
              <a:t>&lt;</a:t>
            </a:r>
            <a:r>
              <a:rPr lang="en-US" sz="1500" kern="1200" err="1">
                <a:solidFill>
                  <a:srgbClr val="A31515"/>
                </a:solidFill>
                <a:latin typeface="Cascadia Mono" panose="020B0609020000020004" pitchFamily="49" charset="0"/>
                <a:ea typeface="+mn-ea"/>
                <a:cs typeface="+mn-cs"/>
              </a:rPr>
              <a:t>time.h</a:t>
            </a:r>
            <a:r>
              <a:rPr lang="en-US" sz="1500" kern="1200">
                <a:solidFill>
                  <a:srgbClr val="A31515"/>
                </a:solidFill>
                <a:latin typeface="Cascadia Mono" panose="020B0609020000020004" pitchFamily="49" charset="0"/>
                <a:ea typeface="+mn-ea"/>
                <a:cs typeface="+mn-cs"/>
              </a:rPr>
              <a:t>&gt;</a:t>
            </a:r>
            <a:r>
              <a:rPr lang="en-US" sz="1500" kern="1200">
                <a:solidFill>
                  <a:srgbClr val="000000"/>
                </a:solidFill>
                <a:latin typeface="Cascadia Mono" panose="020B0609020000020004" pitchFamily="49" charset="0"/>
                <a:ea typeface="+mn-ea"/>
                <a:cs typeface="+mn-cs"/>
              </a:rPr>
              <a:t> </a:t>
            </a:r>
            <a:r>
              <a:rPr lang="en-US" sz="1500" kern="1200">
                <a:solidFill>
                  <a:srgbClr val="006700"/>
                </a:solidFill>
                <a:latin typeface="Cascadia Mono" panose="020B0609020000020004" pitchFamily="49" charset="0"/>
                <a:ea typeface="+mn-ea"/>
                <a:cs typeface="+mn-cs"/>
              </a:rPr>
              <a:t>// Include to measure execution time</a:t>
            </a:r>
            <a:endParaRPr lang="en-US" sz="1500" kern="1200">
              <a:solidFill>
                <a:srgbClr val="000000"/>
              </a:solidFill>
              <a:latin typeface="Cascadia Mono" panose="020B0609020000020004" pitchFamily="49" charset="0"/>
              <a:ea typeface="+mn-ea"/>
              <a:cs typeface="+mn-cs"/>
            </a:endParaRPr>
          </a:p>
          <a:p>
            <a:pPr defTabSz="777240">
              <a:lnSpc>
                <a:spcPct val="90000"/>
              </a:lnSpc>
              <a:spcAft>
                <a:spcPts val="600"/>
              </a:spcAft>
            </a:pPr>
            <a:r>
              <a:rPr lang="en-US" sz="1500" kern="1200">
                <a:solidFill>
                  <a:srgbClr val="555555"/>
                </a:solidFill>
                <a:latin typeface="Cascadia Mono" panose="020B0609020000020004" pitchFamily="49" charset="0"/>
                <a:ea typeface="+mn-ea"/>
                <a:cs typeface="+mn-cs"/>
              </a:rPr>
              <a:t>#define</a:t>
            </a:r>
            <a:r>
              <a:rPr lang="en-US" sz="1500" kern="1200">
                <a:solidFill>
                  <a:srgbClr val="000000"/>
                </a:solidFill>
                <a:latin typeface="Cascadia Mono" panose="020B0609020000020004" pitchFamily="49" charset="0"/>
                <a:ea typeface="+mn-ea"/>
                <a:cs typeface="+mn-cs"/>
              </a:rPr>
              <a:t> </a:t>
            </a:r>
            <a:r>
              <a:rPr lang="en-US" sz="1500" kern="1200">
                <a:solidFill>
                  <a:srgbClr val="6F008A"/>
                </a:solidFill>
                <a:latin typeface="Cascadia Mono" panose="020B0609020000020004" pitchFamily="49" charset="0"/>
                <a:ea typeface="+mn-ea"/>
                <a:cs typeface="+mn-cs"/>
              </a:rPr>
              <a:t>NRA</a:t>
            </a:r>
            <a:r>
              <a:rPr lang="en-US" sz="1500" kern="1200">
                <a:solidFill>
                  <a:srgbClr val="000000"/>
                </a:solidFill>
                <a:latin typeface="Cascadia Mono" panose="020B0609020000020004" pitchFamily="49" charset="0"/>
                <a:ea typeface="+mn-ea"/>
                <a:cs typeface="+mn-cs"/>
              </a:rPr>
              <a:t> 16            </a:t>
            </a:r>
            <a:r>
              <a:rPr lang="en-US" sz="1500" kern="1200">
                <a:solidFill>
                  <a:srgbClr val="006700"/>
                </a:solidFill>
                <a:latin typeface="Cascadia Mono" panose="020B0609020000020004" pitchFamily="49" charset="0"/>
                <a:ea typeface="+mn-ea"/>
                <a:cs typeface="+mn-cs"/>
              </a:rPr>
              <a:t>/* number of rows in matrix A */</a:t>
            </a:r>
            <a:endParaRPr lang="en-US" sz="1500" kern="1200">
              <a:solidFill>
                <a:srgbClr val="000000"/>
              </a:solidFill>
              <a:latin typeface="Cascadia Mono" panose="020B0609020000020004" pitchFamily="49" charset="0"/>
              <a:ea typeface="+mn-ea"/>
              <a:cs typeface="+mn-cs"/>
            </a:endParaRPr>
          </a:p>
          <a:p>
            <a:pPr defTabSz="777240">
              <a:lnSpc>
                <a:spcPct val="90000"/>
              </a:lnSpc>
              <a:spcAft>
                <a:spcPts val="600"/>
              </a:spcAft>
            </a:pPr>
            <a:r>
              <a:rPr lang="en-US" sz="1500" kern="1200">
                <a:solidFill>
                  <a:srgbClr val="555555"/>
                </a:solidFill>
                <a:latin typeface="Cascadia Mono" panose="020B0609020000020004" pitchFamily="49" charset="0"/>
                <a:ea typeface="+mn-ea"/>
                <a:cs typeface="+mn-cs"/>
              </a:rPr>
              <a:t>#define</a:t>
            </a:r>
            <a:r>
              <a:rPr lang="en-US" sz="1500" kern="1200">
                <a:solidFill>
                  <a:srgbClr val="000000"/>
                </a:solidFill>
                <a:latin typeface="Cascadia Mono" panose="020B0609020000020004" pitchFamily="49" charset="0"/>
                <a:ea typeface="+mn-ea"/>
                <a:cs typeface="+mn-cs"/>
              </a:rPr>
              <a:t> </a:t>
            </a:r>
            <a:r>
              <a:rPr lang="en-US" sz="1500" kern="1200">
                <a:solidFill>
                  <a:srgbClr val="6F008A"/>
                </a:solidFill>
                <a:latin typeface="Cascadia Mono" panose="020B0609020000020004" pitchFamily="49" charset="0"/>
                <a:ea typeface="+mn-ea"/>
                <a:cs typeface="+mn-cs"/>
              </a:rPr>
              <a:t>NCA</a:t>
            </a:r>
            <a:r>
              <a:rPr lang="en-US" sz="1500" kern="1200">
                <a:solidFill>
                  <a:srgbClr val="000000"/>
                </a:solidFill>
                <a:latin typeface="Cascadia Mono" panose="020B0609020000020004" pitchFamily="49" charset="0"/>
                <a:ea typeface="+mn-ea"/>
                <a:cs typeface="+mn-cs"/>
              </a:rPr>
              <a:t> 16            </a:t>
            </a:r>
            <a:r>
              <a:rPr lang="en-US" sz="1500" kern="1200">
                <a:solidFill>
                  <a:srgbClr val="006700"/>
                </a:solidFill>
                <a:latin typeface="Cascadia Mono" panose="020B0609020000020004" pitchFamily="49" charset="0"/>
                <a:ea typeface="+mn-ea"/>
                <a:cs typeface="+mn-cs"/>
              </a:rPr>
              <a:t>/* number of columns in matrix A */</a:t>
            </a:r>
            <a:endParaRPr lang="en-US" sz="1500" kern="1200">
              <a:solidFill>
                <a:srgbClr val="000000"/>
              </a:solidFill>
              <a:latin typeface="Cascadia Mono" panose="020B0609020000020004" pitchFamily="49" charset="0"/>
              <a:ea typeface="+mn-ea"/>
              <a:cs typeface="+mn-cs"/>
            </a:endParaRPr>
          </a:p>
          <a:p>
            <a:pPr defTabSz="777240">
              <a:lnSpc>
                <a:spcPct val="90000"/>
              </a:lnSpc>
              <a:spcAft>
                <a:spcPts val="600"/>
              </a:spcAft>
            </a:pPr>
            <a:r>
              <a:rPr lang="en-US" sz="1500" kern="1200">
                <a:solidFill>
                  <a:srgbClr val="555555"/>
                </a:solidFill>
                <a:latin typeface="Cascadia Mono" panose="020B0609020000020004" pitchFamily="49" charset="0"/>
                <a:ea typeface="+mn-ea"/>
                <a:cs typeface="+mn-cs"/>
              </a:rPr>
              <a:t>#define</a:t>
            </a:r>
            <a:r>
              <a:rPr lang="en-US" sz="1500" kern="1200">
                <a:solidFill>
                  <a:srgbClr val="000000"/>
                </a:solidFill>
                <a:latin typeface="Cascadia Mono" panose="020B0609020000020004" pitchFamily="49" charset="0"/>
                <a:ea typeface="+mn-ea"/>
                <a:cs typeface="+mn-cs"/>
              </a:rPr>
              <a:t> </a:t>
            </a:r>
            <a:r>
              <a:rPr lang="en-US" sz="1500" kern="1200">
                <a:solidFill>
                  <a:srgbClr val="6F008A"/>
                </a:solidFill>
                <a:latin typeface="Cascadia Mono" panose="020B0609020000020004" pitchFamily="49" charset="0"/>
                <a:ea typeface="+mn-ea"/>
                <a:cs typeface="+mn-cs"/>
              </a:rPr>
              <a:t>NRB</a:t>
            </a:r>
            <a:r>
              <a:rPr lang="en-US" sz="1500" kern="1200">
                <a:solidFill>
                  <a:srgbClr val="000000"/>
                </a:solidFill>
                <a:latin typeface="Cascadia Mono" panose="020B0609020000020004" pitchFamily="49" charset="0"/>
                <a:ea typeface="+mn-ea"/>
                <a:cs typeface="+mn-cs"/>
              </a:rPr>
              <a:t> 16            </a:t>
            </a:r>
            <a:r>
              <a:rPr lang="en-US" sz="1500" kern="1200">
                <a:solidFill>
                  <a:srgbClr val="006700"/>
                </a:solidFill>
                <a:latin typeface="Cascadia Mono" panose="020B0609020000020004" pitchFamily="49" charset="0"/>
                <a:ea typeface="+mn-ea"/>
                <a:cs typeface="+mn-cs"/>
              </a:rPr>
              <a:t>/* number of rows in matrix B, should equal to NCA */</a:t>
            </a:r>
            <a:endParaRPr lang="en-US" sz="1500" kern="1200">
              <a:solidFill>
                <a:srgbClr val="000000"/>
              </a:solidFill>
              <a:latin typeface="Cascadia Mono" panose="020B0609020000020004" pitchFamily="49" charset="0"/>
              <a:ea typeface="+mn-ea"/>
              <a:cs typeface="+mn-cs"/>
            </a:endParaRPr>
          </a:p>
          <a:p>
            <a:pPr defTabSz="777240">
              <a:lnSpc>
                <a:spcPct val="90000"/>
              </a:lnSpc>
              <a:spcAft>
                <a:spcPts val="600"/>
              </a:spcAft>
            </a:pPr>
            <a:r>
              <a:rPr lang="en-US" sz="1500" kern="1200">
                <a:solidFill>
                  <a:srgbClr val="555555"/>
                </a:solidFill>
                <a:latin typeface="Cascadia Mono" panose="020B0609020000020004" pitchFamily="49" charset="0"/>
                <a:ea typeface="+mn-ea"/>
                <a:cs typeface="+mn-cs"/>
              </a:rPr>
              <a:t>#define</a:t>
            </a:r>
            <a:r>
              <a:rPr lang="en-US" sz="1500" kern="1200">
                <a:solidFill>
                  <a:srgbClr val="000000"/>
                </a:solidFill>
                <a:latin typeface="Cascadia Mono" panose="020B0609020000020004" pitchFamily="49" charset="0"/>
                <a:ea typeface="+mn-ea"/>
                <a:cs typeface="+mn-cs"/>
              </a:rPr>
              <a:t> </a:t>
            </a:r>
            <a:r>
              <a:rPr lang="en-US" sz="1500" kern="1200">
                <a:solidFill>
                  <a:srgbClr val="6F008A"/>
                </a:solidFill>
                <a:latin typeface="Cascadia Mono" panose="020B0609020000020004" pitchFamily="49" charset="0"/>
                <a:ea typeface="+mn-ea"/>
                <a:cs typeface="+mn-cs"/>
              </a:rPr>
              <a:t>NCB</a:t>
            </a:r>
            <a:r>
              <a:rPr lang="en-US" sz="1500" kern="1200">
                <a:solidFill>
                  <a:srgbClr val="000000"/>
                </a:solidFill>
                <a:latin typeface="Cascadia Mono" panose="020B0609020000020004" pitchFamily="49" charset="0"/>
                <a:ea typeface="+mn-ea"/>
                <a:cs typeface="+mn-cs"/>
              </a:rPr>
              <a:t> 16            </a:t>
            </a:r>
            <a:r>
              <a:rPr lang="en-US" sz="1500" kern="1200">
                <a:solidFill>
                  <a:srgbClr val="006700"/>
                </a:solidFill>
                <a:latin typeface="Cascadia Mono" panose="020B0609020000020004" pitchFamily="49" charset="0"/>
                <a:ea typeface="+mn-ea"/>
                <a:cs typeface="+mn-cs"/>
              </a:rPr>
              <a:t>/* number of columns in matrix B */</a:t>
            </a:r>
            <a:endParaRPr lang="en-US" sz="1500" kern="1200">
              <a:solidFill>
                <a:srgbClr val="000000"/>
              </a:solidFill>
              <a:latin typeface="Cascadia Mono" panose="020B0609020000020004" pitchFamily="49" charset="0"/>
              <a:ea typeface="+mn-ea"/>
              <a:cs typeface="+mn-cs"/>
            </a:endParaRPr>
          </a:p>
          <a:p>
            <a:pPr defTabSz="777240">
              <a:lnSpc>
                <a:spcPct val="90000"/>
              </a:lnSpc>
              <a:spcAft>
                <a:spcPts val="600"/>
              </a:spcAft>
            </a:pPr>
            <a:r>
              <a:rPr lang="en-US" sz="1500" kern="1200">
                <a:solidFill>
                  <a:srgbClr val="0000FF"/>
                </a:solidFill>
                <a:latin typeface="Cascadia Mono" panose="020B0609020000020004" pitchFamily="49" charset="0"/>
                <a:ea typeface="+mn-ea"/>
                <a:cs typeface="+mn-cs"/>
              </a:rPr>
              <a:t>int</a:t>
            </a:r>
            <a:r>
              <a:rPr lang="en-US" sz="1500" kern="1200">
                <a:solidFill>
                  <a:srgbClr val="000000"/>
                </a:solidFill>
                <a:latin typeface="Cascadia Mono" panose="020B0609020000020004" pitchFamily="49" charset="0"/>
                <a:ea typeface="+mn-ea"/>
                <a:cs typeface="+mn-cs"/>
              </a:rPr>
              <a:t> main (</a:t>
            </a:r>
            <a:r>
              <a:rPr lang="en-US" sz="1500" kern="1200">
                <a:solidFill>
                  <a:srgbClr val="0000FF"/>
                </a:solidFill>
                <a:latin typeface="Cascadia Mono" panose="020B0609020000020004" pitchFamily="49" charset="0"/>
                <a:ea typeface="+mn-ea"/>
                <a:cs typeface="+mn-cs"/>
              </a:rPr>
              <a:t>int</a:t>
            </a:r>
            <a:r>
              <a:rPr lang="en-US" sz="1500" kern="1200">
                <a:solidFill>
                  <a:srgbClr val="000000"/>
                </a:solidFill>
                <a:latin typeface="Cascadia Mono" panose="020B0609020000020004" pitchFamily="49" charset="0"/>
                <a:ea typeface="+mn-ea"/>
                <a:cs typeface="+mn-cs"/>
              </a:rPr>
              <a:t> </a:t>
            </a:r>
            <a:r>
              <a:rPr lang="en-US" sz="1500" kern="1200" err="1">
                <a:solidFill>
                  <a:srgbClr val="555555"/>
                </a:solidFill>
                <a:latin typeface="Cascadia Mono" panose="020B0609020000020004" pitchFamily="49" charset="0"/>
                <a:ea typeface="+mn-ea"/>
                <a:cs typeface="+mn-cs"/>
              </a:rPr>
              <a:t>argc</a:t>
            </a:r>
            <a:r>
              <a:rPr lang="en-US" sz="1500" kern="1200">
                <a:solidFill>
                  <a:srgbClr val="000000"/>
                </a:solidFill>
                <a:latin typeface="Cascadia Mono" panose="020B0609020000020004" pitchFamily="49" charset="0"/>
                <a:ea typeface="+mn-ea"/>
                <a:cs typeface="+mn-cs"/>
              </a:rPr>
              <a:t>, </a:t>
            </a:r>
            <a:r>
              <a:rPr lang="en-US" sz="1500" kern="1200">
                <a:solidFill>
                  <a:srgbClr val="0000FF"/>
                </a:solidFill>
                <a:latin typeface="Cascadia Mono" panose="020B0609020000020004" pitchFamily="49" charset="0"/>
                <a:ea typeface="+mn-ea"/>
                <a:cs typeface="+mn-cs"/>
              </a:rPr>
              <a:t>char</a:t>
            </a:r>
            <a:r>
              <a:rPr lang="en-US" sz="1500" kern="1200">
                <a:solidFill>
                  <a:srgbClr val="000000"/>
                </a:solidFill>
                <a:latin typeface="Cascadia Mono" panose="020B0609020000020004" pitchFamily="49" charset="0"/>
                <a:ea typeface="+mn-ea"/>
                <a:cs typeface="+mn-cs"/>
              </a:rPr>
              <a:t> *</a:t>
            </a:r>
            <a:r>
              <a:rPr lang="en-US" sz="1500" kern="1200" err="1">
                <a:solidFill>
                  <a:srgbClr val="555555"/>
                </a:solidFill>
                <a:latin typeface="Cascadia Mono" panose="020B0609020000020004" pitchFamily="49" charset="0"/>
                <a:ea typeface="+mn-ea"/>
                <a:cs typeface="+mn-cs"/>
              </a:rPr>
              <a:t>argv</a:t>
            </a:r>
            <a:r>
              <a:rPr lang="en-US" sz="1500" kern="1200">
                <a:solidFill>
                  <a:srgbClr val="000000"/>
                </a:solidFill>
                <a:latin typeface="Cascadia Mono" panose="020B0609020000020004" pitchFamily="49" charset="0"/>
                <a:ea typeface="+mn-ea"/>
                <a:cs typeface="+mn-cs"/>
              </a:rPr>
              <a:t>[])</a:t>
            </a:r>
          </a:p>
          <a:p>
            <a:pPr defTabSz="777240">
              <a:lnSpc>
                <a:spcPct val="90000"/>
              </a:lnSpc>
              <a:spcAft>
                <a:spcPts val="600"/>
              </a:spcAft>
            </a:pPr>
            <a:r>
              <a:rPr lang="en-US" sz="1500" kern="1200">
                <a:solidFill>
                  <a:srgbClr val="000000"/>
                </a:solidFill>
                <a:latin typeface="Cascadia Mono" panose="020B0609020000020004" pitchFamily="49" charset="0"/>
                <a:ea typeface="+mn-ea"/>
                <a:cs typeface="+mn-cs"/>
              </a:rPr>
              <a:t>{</a:t>
            </a:r>
          </a:p>
          <a:p>
            <a:pPr defTabSz="777240">
              <a:lnSpc>
                <a:spcPct val="90000"/>
              </a:lnSpc>
              <a:spcAft>
                <a:spcPts val="600"/>
              </a:spcAft>
            </a:pPr>
            <a:r>
              <a:rPr lang="en-US" sz="1500" kern="1200">
                <a:solidFill>
                  <a:srgbClr val="000000"/>
                </a:solidFill>
                <a:latin typeface="Cascadia Mono" panose="020B0609020000020004" pitchFamily="49" charset="0"/>
                <a:ea typeface="+mn-ea"/>
                <a:cs typeface="+mn-cs"/>
              </a:rPr>
              <a:t>    </a:t>
            </a:r>
            <a:r>
              <a:rPr lang="en-US" sz="1500" kern="1200">
                <a:solidFill>
                  <a:srgbClr val="0000FF"/>
                </a:solidFill>
                <a:latin typeface="Cascadia Mono" panose="020B0609020000020004" pitchFamily="49" charset="0"/>
                <a:ea typeface="+mn-ea"/>
                <a:cs typeface="+mn-cs"/>
              </a:rPr>
              <a:t>int</a:t>
            </a:r>
            <a:r>
              <a:rPr lang="en-US" sz="1500" kern="1200">
                <a:solidFill>
                  <a:srgbClr val="000000"/>
                </a:solidFill>
                <a:latin typeface="Cascadia Mono" panose="020B0609020000020004" pitchFamily="49" charset="0"/>
                <a:ea typeface="+mn-ea"/>
                <a:cs typeface="+mn-cs"/>
              </a:rPr>
              <a:t> </a:t>
            </a:r>
            <a:r>
              <a:rPr lang="en-US" sz="1500" kern="1200" err="1">
                <a:solidFill>
                  <a:srgbClr val="000000"/>
                </a:solidFill>
                <a:latin typeface="Cascadia Mono" panose="020B0609020000020004" pitchFamily="49" charset="0"/>
                <a:ea typeface="+mn-ea"/>
                <a:cs typeface="+mn-cs"/>
              </a:rPr>
              <a:t>i</a:t>
            </a:r>
            <a:r>
              <a:rPr lang="en-US" sz="1500" kern="1200">
                <a:solidFill>
                  <a:srgbClr val="000000"/>
                </a:solidFill>
                <a:latin typeface="Cascadia Mono" panose="020B0609020000020004" pitchFamily="49" charset="0"/>
                <a:ea typeface="+mn-ea"/>
                <a:cs typeface="+mn-cs"/>
              </a:rPr>
              <a:t>, j, k;           </a:t>
            </a:r>
            <a:r>
              <a:rPr lang="en-US" sz="1500" kern="1200">
                <a:solidFill>
                  <a:srgbClr val="006700"/>
                </a:solidFill>
                <a:latin typeface="Cascadia Mono" panose="020B0609020000020004" pitchFamily="49" charset="0"/>
                <a:ea typeface="+mn-ea"/>
                <a:cs typeface="+mn-cs"/>
              </a:rPr>
              <a:t>/* loop indices */</a:t>
            </a:r>
            <a:endParaRPr lang="en-US" sz="1500" kern="1200">
              <a:solidFill>
                <a:srgbClr val="000000"/>
              </a:solidFill>
              <a:latin typeface="Cascadia Mono" panose="020B0609020000020004" pitchFamily="49" charset="0"/>
              <a:ea typeface="+mn-ea"/>
              <a:cs typeface="+mn-cs"/>
            </a:endParaRPr>
          </a:p>
          <a:p>
            <a:pPr defTabSz="777240">
              <a:lnSpc>
                <a:spcPct val="90000"/>
              </a:lnSpc>
              <a:spcAft>
                <a:spcPts val="600"/>
              </a:spcAft>
            </a:pPr>
            <a:r>
              <a:rPr lang="en-US" sz="1500" kern="1200">
                <a:solidFill>
                  <a:srgbClr val="000000"/>
                </a:solidFill>
                <a:latin typeface="Cascadia Mono" panose="020B0609020000020004" pitchFamily="49" charset="0"/>
                <a:ea typeface="+mn-ea"/>
                <a:cs typeface="+mn-cs"/>
              </a:rPr>
              <a:t>    </a:t>
            </a:r>
            <a:r>
              <a:rPr lang="en-US" sz="1500" kern="1200">
                <a:solidFill>
                  <a:srgbClr val="0000FF"/>
                </a:solidFill>
                <a:latin typeface="Cascadia Mono" panose="020B0609020000020004" pitchFamily="49" charset="0"/>
                <a:ea typeface="+mn-ea"/>
                <a:cs typeface="+mn-cs"/>
              </a:rPr>
              <a:t>int</a:t>
            </a:r>
            <a:r>
              <a:rPr lang="en-US" sz="1500" kern="1200">
                <a:solidFill>
                  <a:srgbClr val="000000"/>
                </a:solidFill>
                <a:latin typeface="Cascadia Mono" panose="020B0609020000020004" pitchFamily="49" charset="0"/>
                <a:ea typeface="+mn-ea"/>
                <a:cs typeface="+mn-cs"/>
              </a:rPr>
              <a:t> A[</a:t>
            </a:r>
            <a:r>
              <a:rPr lang="en-US" sz="1500" kern="1200">
                <a:solidFill>
                  <a:srgbClr val="6F008A"/>
                </a:solidFill>
                <a:latin typeface="Cascadia Mono" panose="020B0609020000020004" pitchFamily="49" charset="0"/>
                <a:ea typeface="+mn-ea"/>
                <a:cs typeface="+mn-cs"/>
              </a:rPr>
              <a:t>NRA</a:t>
            </a:r>
            <a:r>
              <a:rPr lang="en-US" sz="1500" kern="1200">
                <a:solidFill>
                  <a:srgbClr val="000000"/>
                </a:solidFill>
                <a:latin typeface="Cascadia Mono" panose="020B0609020000020004" pitchFamily="49" charset="0"/>
                <a:ea typeface="+mn-ea"/>
                <a:cs typeface="+mn-cs"/>
              </a:rPr>
              <a:t>][</a:t>
            </a:r>
            <a:r>
              <a:rPr lang="en-US" sz="1500" kern="1200">
                <a:solidFill>
                  <a:srgbClr val="6F008A"/>
                </a:solidFill>
                <a:latin typeface="Cascadia Mono" panose="020B0609020000020004" pitchFamily="49" charset="0"/>
                <a:ea typeface="+mn-ea"/>
                <a:cs typeface="+mn-cs"/>
              </a:rPr>
              <a:t>NCA</a:t>
            </a:r>
            <a:r>
              <a:rPr lang="en-US" sz="1500" kern="1200">
                <a:solidFill>
                  <a:srgbClr val="000000"/>
                </a:solidFill>
                <a:latin typeface="Cascadia Mono" panose="020B0609020000020004" pitchFamily="49" charset="0"/>
                <a:ea typeface="+mn-ea"/>
                <a:cs typeface="+mn-cs"/>
              </a:rPr>
              <a:t>],       </a:t>
            </a:r>
            <a:r>
              <a:rPr lang="en-US" sz="1500" kern="1200">
                <a:solidFill>
                  <a:srgbClr val="006700"/>
                </a:solidFill>
                <a:latin typeface="Cascadia Mono" panose="020B0609020000020004" pitchFamily="49" charset="0"/>
                <a:ea typeface="+mn-ea"/>
                <a:cs typeface="+mn-cs"/>
              </a:rPr>
              <a:t>/* matrix A to be multiplied */</a:t>
            </a:r>
            <a:endParaRPr lang="en-US" sz="1500" kern="1200">
              <a:solidFill>
                <a:srgbClr val="000000"/>
              </a:solidFill>
              <a:latin typeface="Cascadia Mono" panose="020B0609020000020004" pitchFamily="49" charset="0"/>
              <a:ea typeface="+mn-ea"/>
              <a:cs typeface="+mn-cs"/>
            </a:endParaRPr>
          </a:p>
          <a:p>
            <a:pPr defTabSz="777240">
              <a:lnSpc>
                <a:spcPct val="90000"/>
              </a:lnSpc>
              <a:spcAft>
                <a:spcPts val="600"/>
              </a:spcAft>
            </a:pPr>
            <a:r>
              <a:rPr lang="en-US" sz="1500" kern="1200">
                <a:solidFill>
                  <a:srgbClr val="000000"/>
                </a:solidFill>
                <a:latin typeface="Cascadia Mono" panose="020B0609020000020004" pitchFamily="49" charset="0"/>
                <a:ea typeface="+mn-ea"/>
                <a:cs typeface="+mn-cs"/>
              </a:rPr>
              <a:t>        B[</a:t>
            </a:r>
            <a:r>
              <a:rPr lang="en-US" sz="1500" kern="1200">
                <a:solidFill>
                  <a:srgbClr val="6F008A"/>
                </a:solidFill>
                <a:latin typeface="Cascadia Mono" panose="020B0609020000020004" pitchFamily="49" charset="0"/>
                <a:ea typeface="+mn-ea"/>
                <a:cs typeface="+mn-cs"/>
              </a:rPr>
              <a:t>NRB</a:t>
            </a:r>
            <a:r>
              <a:rPr lang="en-US" sz="1500" kern="1200">
                <a:solidFill>
                  <a:srgbClr val="000000"/>
                </a:solidFill>
                <a:latin typeface="Cascadia Mono" panose="020B0609020000020004" pitchFamily="49" charset="0"/>
                <a:ea typeface="+mn-ea"/>
                <a:cs typeface="+mn-cs"/>
              </a:rPr>
              <a:t>][</a:t>
            </a:r>
            <a:r>
              <a:rPr lang="en-US" sz="1500" kern="1200">
                <a:solidFill>
                  <a:srgbClr val="6F008A"/>
                </a:solidFill>
                <a:latin typeface="Cascadia Mono" panose="020B0609020000020004" pitchFamily="49" charset="0"/>
                <a:ea typeface="+mn-ea"/>
                <a:cs typeface="+mn-cs"/>
              </a:rPr>
              <a:t>NCB</a:t>
            </a:r>
            <a:r>
              <a:rPr lang="en-US" sz="1500" kern="1200">
                <a:solidFill>
                  <a:srgbClr val="000000"/>
                </a:solidFill>
                <a:latin typeface="Cascadia Mono" panose="020B0609020000020004" pitchFamily="49" charset="0"/>
                <a:ea typeface="+mn-ea"/>
                <a:cs typeface="+mn-cs"/>
              </a:rPr>
              <a:t>],       </a:t>
            </a:r>
            <a:r>
              <a:rPr lang="en-US" sz="1500" kern="1200">
                <a:solidFill>
                  <a:srgbClr val="006700"/>
                </a:solidFill>
                <a:latin typeface="Cascadia Mono" panose="020B0609020000020004" pitchFamily="49" charset="0"/>
                <a:ea typeface="+mn-ea"/>
                <a:cs typeface="+mn-cs"/>
              </a:rPr>
              <a:t>/* matrix B to be multiplied */</a:t>
            </a:r>
            <a:endParaRPr lang="en-US" sz="1500" kern="1200">
              <a:solidFill>
                <a:srgbClr val="000000"/>
              </a:solidFill>
              <a:latin typeface="Cascadia Mono" panose="020B0609020000020004" pitchFamily="49" charset="0"/>
              <a:ea typeface="+mn-ea"/>
              <a:cs typeface="+mn-cs"/>
            </a:endParaRPr>
          </a:p>
          <a:p>
            <a:pPr defTabSz="777240">
              <a:lnSpc>
                <a:spcPct val="90000"/>
              </a:lnSpc>
              <a:spcAft>
                <a:spcPts val="600"/>
              </a:spcAft>
            </a:pPr>
            <a:r>
              <a:rPr lang="pt-BR" sz="1500" kern="1200">
                <a:solidFill>
                  <a:srgbClr val="000000"/>
                </a:solidFill>
                <a:latin typeface="Cascadia Mono" panose="020B0609020000020004" pitchFamily="49" charset="0"/>
                <a:ea typeface="+mn-ea"/>
                <a:cs typeface="+mn-cs"/>
              </a:rPr>
              <a:t>        C[</a:t>
            </a:r>
            <a:r>
              <a:rPr lang="pt-BR" sz="1500" kern="1200">
                <a:solidFill>
                  <a:srgbClr val="6F008A"/>
                </a:solidFill>
                <a:latin typeface="Cascadia Mono" panose="020B0609020000020004" pitchFamily="49" charset="0"/>
                <a:ea typeface="+mn-ea"/>
                <a:cs typeface="+mn-cs"/>
              </a:rPr>
              <a:t>NRA</a:t>
            </a:r>
            <a:r>
              <a:rPr lang="pt-BR" sz="1500" kern="1200">
                <a:solidFill>
                  <a:srgbClr val="000000"/>
                </a:solidFill>
                <a:latin typeface="Cascadia Mono" panose="020B0609020000020004" pitchFamily="49" charset="0"/>
                <a:ea typeface="+mn-ea"/>
                <a:cs typeface="+mn-cs"/>
              </a:rPr>
              <a:t>][</a:t>
            </a:r>
            <a:r>
              <a:rPr lang="pt-BR" sz="1500" kern="1200">
                <a:solidFill>
                  <a:srgbClr val="6F008A"/>
                </a:solidFill>
                <a:latin typeface="Cascadia Mono" panose="020B0609020000020004" pitchFamily="49" charset="0"/>
                <a:ea typeface="+mn-ea"/>
                <a:cs typeface="+mn-cs"/>
              </a:rPr>
              <a:t>NCB</a:t>
            </a:r>
            <a:r>
              <a:rPr lang="pt-BR" sz="1500" kern="1200">
                <a:solidFill>
                  <a:srgbClr val="000000"/>
                </a:solidFill>
                <a:latin typeface="Cascadia Mono" panose="020B0609020000020004" pitchFamily="49" charset="0"/>
                <a:ea typeface="+mn-ea"/>
                <a:cs typeface="+mn-cs"/>
              </a:rPr>
              <a:t>];       </a:t>
            </a:r>
            <a:r>
              <a:rPr lang="pt-BR" sz="1500" kern="1200">
                <a:solidFill>
                  <a:srgbClr val="006700"/>
                </a:solidFill>
                <a:latin typeface="Cascadia Mono" panose="020B0609020000020004" pitchFamily="49" charset="0"/>
                <a:ea typeface="+mn-ea"/>
                <a:cs typeface="+mn-cs"/>
              </a:rPr>
              <a:t>/* result matrix C */</a:t>
            </a:r>
            <a:r>
              <a:rPr lang="en-US" sz="1500" kern="1200">
                <a:solidFill>
                  <a:srgbClr val="000000"/>
                </a:solidFill>
                <a:latin typeface="Cascadia Mono" panose="020B0609020000020004" pitchFamily="49" charset="0"/>
                <a:ea typeface="+mn-ea"/>
                <a:cs typeface="+mn-cs"/>
              </a:rPr>
              <a:t>    </a:t>
            </a:r>
            <a:endParaRPr lang="en-US" sz="1500">
              <a:solidFill>
                <a:srgbClr val="000000"/>
              </a:solidFill>
              <a:latin typeface="Cascadia Mono" panose="020B0609020000020004" pitchFamily="49" charset="0"/>
            </a:endParaRPr>
          </a:p>
        </p:txBody>
      </p:sp>
      <p:sp>
        <p:nvSpPr>
          <p:cNvPr id="4" name="Content Placeholder 2">
            <a:extLst>
              <a:ext uri="{FF2B5EF4-FFF2-40B4-BE49-F238E27FC236}">
                <a16:creationId xmlns:a16="http://schemas.microsoft.com/office/drawing/2014/main" id="{4105AF91-753B-BA12-67C8-35BCF949FED8}"/>
              </a:ext>
            </a:extLst>
          </p:cNvPr>
          <p:cNvSpPr txBox="1">
            <a:spLocks/>
          </p:cNvSpPr>
          <p:nvPr/>
        </p:nvSpPr>
        <p:spPr>
          <a:xfrm>
            <a:off x="6161566" y="2498058"/>
            <a:ext cx="4227866" cy="35158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lnSpc>
                <a:spcPct val="100000"/>
              </a:lnSpc>
              <a:spcBef>
                <a:spcPts val="850"/>
              </a:spcBef>
              <a:buNone/>
            </a:pPr>
            <a:r>
              <a:rPr lang="en-US" sz="1100" kern="1200">
                <a:solidFill>
                  <a:srgbClr val="006700"/>
                </a:solidFill>
                <a:latin typeface="Cascadia Mono" panose="020B0609020000020004" pitchFamily="49" charset="0"/>
                <a:ea typeface="+mn-ea"/>
                <a:cs typeface="+mn-cs"/>
              </a:rPr>
              <a:t>// Variable to store the execution time</a:t>
            </a:r>
          </a:p>
          <a:p>
            <a:pPr marL="0" indent="0" defTabSz="777240">
              <a:lnSpc>
                <a:spcPct val="100000"/>
              </a:lnSpc>
              <a:spcBef>
                <a:spcPts val="850"/>
              </a:spcBef>
              <a:buNone/>
            </a:pPr>
            <a:r>
              <a:rPr lang="en-US" sz="1100" kern="1200" err="1">
                <a:solidFill>
                  <a:srgbClr val="00607D"/>
                </a:solidFill>
                <a:latin typeface="Cascadia Mono" panose="020B0609020000020004" pitchFamily="49" charset="0"/>
                <a:ea typeface="+mn-ea"/>
                <a:cs typeface="+mn-cs"/>
              </a:rPr>
              <a:t>clock_t</a:t>
            </a:r>
            <a:r>
              <a:rPr lang="en-US" sz="1100" kern="1200">
                <a:solidFill>
                  <a:srgbClr val="000000"/>
                </a:solidFill>
                <a:latin typeface="Cascadia Mono" panose="020B0609020000020004" pitchFamily="49" charset="0"/>
                <a:ea typeface="+mn-ea"/>
                <a:cs typeface="+mn-cs"/>
              </a:rPr>
              <a:t> start, end;</a:t>
            </a:r>
          </a:p>
          <a:p>
            <a:pPr marL="0" indent="0" defTabSz="777240">
              <a:lnSpc>
                <a:spcPct val="100000"/>
              </a:lnSpc>
              <a:spcBef>
                <a:spcPts val="850"/>
              </a:spcBef>
              <a:buNone/>
            </a:pPr>
            <a:r>
              <a:rPr lang="en-US" sz="1100" kern="1200">
                <a:solidFill>
                  <a:srgbClr val="0000FF"/>
                </a:solidFill>
                <a:latin typeface="Cascadia Mono" panose="020B0609020000020004" pitchFamily="49" charset="0"/>
                <a:ea typeface="+mn-ea"/>
                <a:cs typeface="+mn-cs"/>
              </a:rPr>
              <a:t>double</a:t>
            </a:r>
            <a:r>
              <a:rPr lang="en-US" sz="1100" kern="1200">
                <a:solidFill>
                  <a:srgbClr val="000000"/>
                </a:solidFill>
                <a:latin typeface="Cascadia Mono" panose="020B0609020000020004" pitchFamily="49" charset="0"/>
                <a:ea typeface="+mn-ea"/>
                <a:cs typeface="+mn-cs"/>
              </a:rPr>
              <a:t> </a:t>
            </a:r>
            <a:r>
              <a:rPr lang="en-US" sz="1100" kern="1200" err="1">
                <a:solidFill>
                  <a:srgbClr val="000000"/>
                </a:solidFill>
                <a:latin typeface="Cascadia Mono" panose="020B0609020000020004" pitchFamily="49" charset="0"/>
                <a:ea typeface="+mn-ea"/>
                <a:cs typeface="+mn-cs"/>
              </a:rPr>
              <a:t>cpu_time_used</a:t>
            </a:r>
            <a:r>
              <a:rPr lang="en-US" sz="1100" kern="1200">
                <a:solidFill>
                  <a:srgbClr val="000000"/>
                </a:solidFill>
                <a:latin typeface="Cascadia Mono" panose="020B0609020000020004" pitchFamily="49" charset="0"/>
                <a:ea typeface="+mn-ea"/>
                <a:cs typeface="+mn-cs"/>
              </a:rPr>
              <a:t>;</a:t>
            </a:r>
          </a:p>
          <a:p>
            <a:pPr marL="0" indent="0" defTabSz="777240">
              <a:lnSpc>
                <a:spcPct val="100000"/>
              </a:lnSpc>
              <a:spcBef>
                <a:spcPts val="850"/>
              </a:spcBef>
              <a:buNone/>
            </a:pPr>
            <a:r>
              <a:rPr lang="en-US" sz="1100" kern="1200">
                <a:solidFill>
                  <a:srgbClr val="006700"/>
                </a:solidFill>
                <a:latin typeface="Cascadia Mono" panose="020B0609020000020004" pitchFamily="49" charset="0"/>
                <a:ea typeface="+mn-ea"/>
                <a:cs typeface="+mn-cs"/>
              </a:rPr>
              <a:t>// Start measuring time</a:t>
            </a:r>
          </a:p>
          <a:p>
            <a:pPr marL="0" indent="0" defTabSz="777240">
              <a:lnSpc>
                <a:spcPct val="100000"/>
              </a:lnSpc>
              <a:spcBef>
                <a:spcPts val="850"/>
              </a:spcBef>
              <a:buNone/>
            </a:pPr>
            <a:r>
              <a:rPr lang="en-US" sz="1100" kern="1200">
                <a:solidFill>
                  <a:srgbClr val="000000"/>
                </a:solidFill>
                <a:latin typeface="Cascadia Mono" panose="020B0609020000020004" pitchFamily="49" charset="0"/>
                <a:ea typeface="+mn-ea"/>
                <a:cs typeface="+mn-cs"/>
              </a:rPr>
              <a:t>start = clock();</a:t>
            </a:r>
          </a:p>
          <a:p>
            <a:pPr marL="0" indent="0" defTabSz="777240">
              <a:lnSpc>
                <a:spcPct val="100000"/>
              </a:lnSpc>
              <a:spcBef>
                <a:spcPts val="850"/>
              </a:spcBef>
              <a:buNone/>
            </a:pPr>
            <a:r>
              <a:rPr lang="en-US" sz="1100" kern="1200">
                <a:solidFill>
                  <a:srgbClr val="006700"/>
                </a:solidFill>
                <a:latin typeface="Cascadia Mono" panose="020B0609020000020004" pitchFamily="49" charset="0"/>
                <a:ea typeface="+mn-ea"/>
                <a:cs typeface="+mn-cs"/>
              </a:rPr>
              <a:t>// Do some basic error checking</a:t>
            </a:r>
          </a:p>
          <a:p>
            <a:pPr marL="0" indent="0" defTabSz="777240">
              <a:lnSpc>
                <a:spcPct val="100000"/>
              </a:lnSpc>
              <a:spcBef>
                <a:spcPts val="850"/>
              </a:spcBef>
              <a:buNone/>
            </a:pPr>
            <a:r>
              <a:rPr lang="en-US" sz="1100" kern="1200">
                <a:solidFill>
                  <a:srgbClr val="0000FF"/>
                </a:solidFill>
                <a:latin typeface="Cascadia Mono" panose="020B0609020000020004" pitchFamily="49" charset="0"/>
                <a:ea typeface="+mn-ea"/>
                <a:cs typeface="+mn-cs"/>
              </a:rPr>
              <a:t>if</a:t>
            </a:r>
            <a:r>
              <a:rPr lang="en-US" sz="1100" kern="1200">
                <a:solidFill>
                  <a:srgbClr val="000000"/>
                </a:solidFill>
                <a:latin typeface="Cascadia Mono" panose="020B0609020000020004" pitchFamily="49" charset="0"/>
                <a:ea typeface="+mn-ea"/>
                <a:cs typeface="+mn-cs"/>
              </a:rPr>
              <a:t> (</a:t>
            </a:r>
            <a:r>
              <a:rPr lang="en-US" sz="1100" kern="1200">
                <a:solidFill>
                  <a:srgbClr val="6F008A"/>
                </a:solidFill>
                <a:latin typeface="Cascadia Mono" panose="020B0609020000020004" pitchFamily="49" charset="0"/>
                <a:ea typeface="+mn-ea"/>
                <a:cs typeface="+mn-cs"/>
              </a:rPr>
              <a:t>NRB</a:t>
            </a:r>
            <a:r>
              <a:rPr lang="en-US" sz="1100" kern="1200">
                <a:solidFill>
                  <a:srgbClr val="000000"/>
                </a:solidFill>
                <a:latin typeface="Cascadia Mono" panose="020B0609020000020004" pitchFamily="49" charset="0"/>
                <a:ea typeface="+mn-ea"/>
                <a:cs typeface="+mn-cs"/>
              </a:rPr>
              <a:t> != </a:t>
            </a:r>
            <a:r>
              <a:rPr lang="en-US" sz="1100" kern="1200">
                <a:solidFill>
                  <a:srgbClr val="6F008A"/>
                </a:solidFill>
                <a:latin typeface="Cascadia Mono" panose="020B0609020000020004" pitchFamily="49" charset="0"/>
                <a:ea typeface="+mn-ea"/>
                <a:cs typeface="+mn-cs"/>
              </a:rPr>
              <a:t>NCA</a:t>
            </a:r>
            <a:r>
              <a:rPr lang="en-US" sz="1100" kern="1200">
                <a:solidFill>
                  <a:srgbClr val="000000"/>
                </a:solidFill>
                <a:latin typeface="Cascadia Mono" panose="020B0609020000020004" pitchFamily="49" charset="0"/>
                <a:ea typeface="+mn-ea"/>
                <a:cs typeface="+mn-cs"/>
              </a:rPr>
              <a:t>) {</a:t>
            </a:r>
          </a:p>
          <a:p>
            <a:pPr marL="0" indent="0" defTabSz="777240">
              <a:lnSpc>
                <a:spcPct val="100000"/>
              </a:lnSpc>
              <a:spcBef>
                <a:spcPts val="850"/>
              </a:spcBef>
              <a:buNone/>
            </a:pPr>
            <a:r>
              <a:rPr lang="en-US" sz="1100" kern="1200">
                <a:solidFill>
                  <a:srgbClr val="000000"/>
                </a:solidFill>
                <a:latin typeface="Cascadia Mono" panose="020B0609020000020004" pitchFamily="49" charset="0"/>
                <a:ea typeface="+mn-ea"/>
                <a:cs typeface="+mn-cs"/>
              </a:rPr>
              <a:t>    </a:t>
            </a:r>
            <a:r>
              <a:rPr lang="en-US" sz="1100" kern="1200" err="1">
                <a:solidFill>
                  <a:srgbClr val="000000"/>
                </a:solidFill>
                <a:latin typeface="Cascadia Mono" panose="020B0609020000020004" pitchFamily="49" charset="0"/>
                <a:ea typeface="+mn-ea"/>
                <a:cs typeface="+mn-cs"/>
              </a:rPr>
              <a:t>printf</a:t>
            </a:r>
            <a:r>
              <a:rPr lang="en-US" sz="1100" kern="1200">
                <a:solidFill>
                  <a:srgbClr val="000000"/>
                </a:solidFill>
                <a:latin typeface="Cascadia Mono" panose="020B0609020000020004" pitchFamily="49" charset="0"/>
                <a:ea typeface="+mn-ea"/>
                <a:cs typeface="+mn-cs"/>
              </a:rPr>
              <a:t> (</a:t>
            </a:r>
            <a:r>
              <a:rPr lang="en-US" sz="1100" kern="1200">
                <a:solidFill>
                  <a:srgbClr val="A31515"/>
                </a:solidFill>
                <a:latin typeface="Cascadia Mono" panose="020B0609020000020004" pitchFamily="49" charset="0"/>
                <a:ea typeface="+mn-ea"/>
                <a:cs typeface="+mn-cs"/>
              </a:rPr>
              <a:t>"Matrix A column size must equal matrix B row size.\n"</a:t>
            </a:r>
            <a:r>
              <a:rPr lang="en-US" sz="1100" kern="1200">
                <a:solidFill>
                  <a:srgbClr val="000000"/>
                </a:solidFill>
                <a:latin typeface="Cascadia Mono" panose="020B0609020000020004" pitchFamily="49" charset="0"/>
                <a:ea typeface="+mn-ea"/>
                <a:cs typeface="+mn-cs"/>
              </a:rPr>
              <a:t>);</a:t>
            </a:r>
          </a:p>
          <a:p>
            <a:pPr marL="0" indent="0" defTabSz="777240">
              <a:lnSpc>
                <a:spcPct val="100000"/>
              </a:lnSpc>
              <a:spcBef>
                <a:spcPts val="850"/>
              </a:spcBef>
              <a:buNone/>
            </a:pPr>
            <a:r>
              <a:rPr lang="en-US" sz="1100" kern="1200">
                <a:solidFill>
                  <a:srgbClr val="000000"/>
                </a:solidFill>
                <a:latin typeface="Cascadia Mono" panose="020B0609020000020004" pitchFamily="49" charset="0"/>
                <a:ea typeface="+mn-ea"/>
                <a:cs typeface="+mn-cs"/>
              </a:rPr>
              <a:t>    </a:t>
            </a:r>
            <a:r>
              <a:rPr lang="en-US" sz="1100" kern="1200">
                <a:solidFill>
                  <a:srgbClr val="0000FF"/>
                </a:solidFill>
                <a:latin typeface="Cascadia Mono" panose="020B0609020000020004" pitchFamily="49" charset="0"/>
                <a:ea typeface="+mn-ea"/>
                <a:cs typeface="+mn-cs"/>
              </a:rPr>
              <a:t>return</a:t>
            </a:r>
            <a:r>
              <a:rPr lang="en-US" sz="1100" kern="1200">
                <a:solidFill>
                  <a:srgbClr val="000000"/>
                </a:solidFill>
                <a:latin typeface="Cascadia Mono" panose="020B0609020000020004" pitchFamily="49" charset="0"/>
                <a:ea typeface="+mn-ea"/>
                <a:cs typeface="+mn-cs"/>
              </a:rPr>
              <a:t> 1;</a:t>
            </a:r>
          </a:p>
          <a:p>
            <a:pPr marL="0" indent="0" defTabSz="777240">
              <a:lnSpc>
                <a:spcPct val="100000"/>
              </a:lnSpc>
              <a:spcBef>
                <a:spcPts val="850"/>
              </a:spcBef>
              <a:buNone/>
            </a:pPr>
            <a:r>
              <a:rPr lang="en-US" sz="1100" kern="1200">
                <a:solidFill>
                  <a:srgbClr val="000000"/>
                </a:solidFill>
                <a:latin typeface="Cascadia Mono" panose="020B0609020000020004" pitchFamily="49" charset="0"/>
                <a:ea typeface="+mn-ea"/>
                <a:cs typeface="+mn-cs"/>
              </a:rPr>
              <a:t>}              </a:t>
            </a:r>
          </a:p>
          <a:p>
            <a:pPr marL="0" indent="0" defTabSz="777240">
              <a:lnSpc>
                <a:spcPct val="100000"/>
              </a:lnSpc>
              <a:spcBef>
                <a:spcPts val="850"/>
              </a:spcBef>
              <a:buNone/>
            </a:pPr>
            <a:r>
              <a:rPr lang="pt-BR" sz="1100" kern="1200">
                <a:solidFill>
                  <a:srgbClr val="000000"/>
                </a:solidFill>
                <a:latin typeface="Cascadia Mono" panose="020B0609020000020004" pitchFamily="49" charset="0"/>
                <a:ea typeface="+mn-ea"/>
                <a:cs typeface="+mn-cs"/>
              </a:rPr>
              <a:t>printf(</a:t>
            </a:r>
            <a:r>
              <a:rPr lang="pt-BR" sz="1100" kern="1200">
                <a:solidFill>
                  <a:srgbClr val="A31515"/>
                </a:solidFill>
                <a:latin typeface="Cascadia Mono" panose="020B0609020000020004" pitchFamily="49" charset="0"/>
                <a:ea typeface="+mn-ea"/>
                <a:cs typeface="+mn-cs"/>
              </a:rPr>
              <a:t>"Matrix A: #rows %d; #cols %d\n"</a:t>
            </a:r>
            <a:r>
              <a:rPr lang="pt-BR" sz="1100" kern="1200">
                <a:solidFill>
                  <a:srgbClr val="000000"/>
                </a:solidFill>
                <a:latin typeface="Cascadia Mono" panose="020B0609020000020004" pitchFamily="49" charset="0"/>
                <a:ea typeface="+mn-ea"/>
                <a:cs typeface="+mn-cs"/>
              </a:rPr>
              <a:t>, </a:t>
            </a:r>
            <a:r>
              <a:rPr lang="pt-BR" sz="1100" kern="1200">
                <a:solidFill>
                  <a:srgbClr val="6F008A"/>
                </a:solidFill>
                <a:latin typeface="Cascadia Mono" panose="020B0609020000020004" pitchFamily="49" charset="0"/>
                <a:ea typeface="+mn-ea"/>
                <a:cs typeface="+mn-cs"/>
              </a:rPr>
              <a:t>NRA</a:t>
            </a:r>
            <a:r>
              <a:rPr lang="pt-BR" sz="1100" kern="1200">
                <a:solidFill>
                  <a:srgbClr val="000000"/>
                </a:solidFill>
                <a:latin typeface="Cascadia Mono" panose="020B0609020000020004" pitchFamily="49" charset="0"/>
                <a:ea typeface="+mn-ea"/>
                <a:cs typeface="+mn-cs"/>
              </a:rPr>
              <a:t>, </a:t>
            </a:r>
            <a:r>
              <a:rPr lang="pt-BR" sz="1100" kern="1200">
                <a:solidFill>
                  <a:srgbClr val="6F008A"/>
                </a:solidFill>
                <a:latin typeface="Cascadia Mono" panose="020B0609020000020004" pitchFamily="49" charset="0"/>
                <a:ea typeface="+mn-ea"/>
                <a:cs typeface="+mn-cs"/>
              </a:rPr>
              <a:t>NCA</a:t>
            </a:r>
            <a:r>
              <a:rPr lang="pt-BR" sz="1100" kern="1200">
                <a:solidFill>
                  <a:srgbClr val="000000"/>
                </a:solidFill>
                <a:latin typeface="Cascadia Mono" panose="020B0609020000020004" pitchFamily="49" charset="0"/>
                <a:ea typeface="+mn-ea"/>
                <a:cs typeface="+mn-cs"/>
              </a:rPr>
              <a:t>);</a:t>
            </a:r>
          </a:p>
          <a:p>
            <a:pPr marL="0" indent="0" defTabSz="777240">
              <a:lnSpc>
                <a:spcPct val="100000"/>
              </a:lnSpc>
              <a:spcBef>
                <a:spcPts val="850"/>
              </a:spcBef>
              <a:buNone/>
            </a:pPr>
            <a:r>
              <a:rPr lang="en-US" sz="1100" kern="1200" err="1">
                <a:solidFill>
                  <a:srgbClr val="000000"/>
                </a:solidFill>
                <a:latin typeface="Cascadia Mono" panose="020B0609020000020004" pitchFamily="49" charset="0"/>
                <a:ea typeface="+mn-ea"/>
                <a:cs typeface="+mn-cs"/>
              </a:rPr>
              <a:t>printf</a:t>
            </a:r>
            <a:r>
              <a:rPr lang="en-US" sz="1100" kern="1200">
                <a:solidFill>
                  <a:srgbClr val="000000"/>
                </a:solidFill>
                <a:latin typeface="Cascadia Mono" panose="020B0609020000020004" pitchFamily="49" charset="0"/>
                <a:ea typeface="+mn-ea"/>
                <a:cs typeface="+mn-cs"/>
              </a:rPr>
              <a:t>(</a:t>
            </a:r>
            <a:r>
              <a:rPr lang="en-US" sz="1100" kern="1200">
                <a:solidFill>
                  <a:srgbClr val="A31515"/>
                </a:solidFill>
                <a:latin typeface="Cascadia Mono" panose="020B0609020000020004" pitchFamily="49" charset="0"/>
                <a:ea typeface="+mn-ea"/>
                <a:cs typeface="+mn-cs"/>
              </a:rPr>
              <a:t>"Matrix B: #rows %d; #cols %d\n"</a:t>
            </a:r>
            <a:r>
              <a:rPr lang="en-US" sz="1100" kern="1200">
                <a:solidFill>
                  <a:srgbClr val="000000"/>
                </a:solidFill>
                <a:latin typeface="Cascadia Mono" panose="020B0609020000020004" pitchFamily="49" charset="0"/>
                <a:ea typeface="+mn-ea"/>
                <a:cs typeface="+mn-cs"/>
              </a:rPr>
              <a:t>, </a:t>
            </a:r>
            <a:r>
              <a:rPr lang="en-US" sz="1100" kern="1200">
                <a:solidFill>
                  <a:srgbClr val="6F008A"/>
                </a:solidFill>
                <a:latin typeface="Cascadia Mono" panose="020B0609020000020004" pitchFamily="49" charset="0"/>
                <a:ea typeface="+mn-ea"/>
                <a:cs typeface="+mn-cs"/>
              </a:rPr>
              <a:t>NRB</a:t>
            </a:r>
            <a:r>
              <a:rPr lang="en-US" sz="1100" kern="1200">
                <a:solidFill>
                  <a:srgbClr val="000000"/>
                </a:solidFill>
                <a:latin typeface="Cascadia Mono" panose="020B0609020000020004" pitchFamily="49" charset="0"/>
                <a:ea typeface="+mn-ea"/>
                <a:cs typeface="+mn-cs"/>
              </a:rPr>
              <a:t>, </a:t>
            </a:r>
            <a:r>
              <a:rPr lang="en-US" sz="1100" kern="1200">
                <a:solidFill>
                  <a:srgbClr val="6F008A"/>
                </a:solidFill>
                <a:latin typeface="Cascadia Mono" panose="020B0609020000020004" pitchFamily="49" charset="0"/>
                <a:ea typeface="+mn-ea"/>
                <a:cs typeface="+mn-cs"/>
              </a:rPr>
              <a:t>NCB</a:t>
            </a:r>
            <a:r>
              <a:rPr lang="en-US" sz="1100" kern="1200">
                <a:solidFill>
                  <a:srgbClr val="000000"/>
                </a:solidFill>
                <a:latin typeface="Cascadia Mono" panose="020B0609020000020004" pitchFamily="49" charset="0"/>
                <a:ea typeface="+mn-ea"/>
                <a:cs typeface="+mn-cs"/>
              </a:rPr>
              <a:t>);</a:t>
            </a:r>
          </a:p>
          <a:p>
            <a:pPr marL="0" indent="0" defTabSz="777240">
              <a:lnSpc>
                <a:spcPct val="100000"/>
              </a:lnSpc>
              <a:spcBef>
                <a:spcPts val="850"/>
              </a:spcBef>
              <a:buNone/>
            </a:pPr>
            <a:r>
              <a:rPr lang="en-US" sz="1100" kern="1200" err="1">
                <a:solidFill>
                  <a:srgbClr val="000000"/>
                </a:solidFill>
                <a:latin typeface="Cascadia Mono" panose="020B0609020000020004" pitchFamily="49" charset="0"/>
                <a:ea typeface="+mn-ea"/>
                <a:cs typeface="+mn-cs"/>
              </a:rPr>
              <a:t>printf</a:t>
            </a:r>
            <a:r>
              <a:rPr lang="en-US" sz="1100" kern="1200">
                <a:solidFill>
                  <a:srgbClr val="000000"/>
                </a:solidFill>
                <a:latin typeface="Cascadia Mono" panose="020B0609020000020004" pitchFamily="49" charset="0"/>
                <a:ea typeface="+mn-ea"/>
                <a:cs typeface="+mn-cs"/>
              </a:rPr>
              <a:t> (</a:t>
            </a:r>
            <a:r>
              <a:rPr lang="en-US" sz="1100" kern="1200">
                <a:solidFill>
                  <a:srgbClr val="A31515"/>
                </a:solidFill>
                <a:latin typeface="Cascadia Mono" panose="020B0609020000020004" pitchFamily="49" charset="0"/>
                <a:ea typeface="+mn-ea"/>
                <a:cs typeface="+mn-cs"/>
              </a:rPr>
              <a:t>"\n"</a:t>
            </a:r>
            <a:r>
              <a:rPr lang="en-US" sz="1100" kern="1200">
                <a:solidFill>
                  <a:srgbClr val="000000"/>
                </a:solidFill>
                <a:latin typeface="Cascadia Mono" panose="020B0609020000020004" pitchFamily="49" charset="0"/>
                <a:ea typeface="+mn-ea"/>
                <a:cs typeface="+mn-cs"/>
              </a:rPr>
              <a:t>);</a:t>
            </a:r>
            <a:endParaRPr lang="en-US" sz="1100">
              <a:solidFill>
                <a:srgbClr val="000000"/>
              </a:solidFill>
              <a:latin typeface="Cascadia Mono" panose="020B0609020000020004" pitchFamily="49" charset="0"/>
            </a:endParaRPr>
          </a:p>
        </p:txBody>
      </p:sp>
      <p:cxnSp>
        <p:nvCxnSpPr>
          <p:cNvPr id="6" name="Straight Connector 5">
            <a:extLst>
              <a:ext uri="{FF2B5EF4-FFF2-40B4-BE49-F238E27FC236}">
                <a16:creationId xmlns:a16="http://schemas.microsoft.com/office/drawing/2014/main" id="{E692B0EB-527A-92C5-089E-3EBB8CC239D7}"/>
              </a:ext>
            </a:extLst>
          </p:cNvPr>
          <p:cNvCxnSpPr>
            <a:cxnSpLocks/>
          </p:cNvCxnSpPr>
          <p:nvPr/>
        </p:nvCxnSpPr>
        <p:spPr>
          <a:xfrm>
            <a:off x="6072527" y="2295252"/>
            <a:ext cx="51239" cy="38769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124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91DF-F944-3AF3-1806-EC0ACD9F4708}"/>
              </a:ext>
            </a:extLst>
          </p:cNvPr>
          <p:cNvSpPr>
            <a:spLocks noGrp="1"/>
          </p:cNvSpPr>
          <p:nvPr>
            <p:ph type="title"/>
          </p:nvPr>
        </p:nvSpPr>
        <p:spPr/>
        <p:txBody>
          <a:bodyPr/>
          <a:lstStyle/>
          <a:p>
            <a:r>
              <a:rPr lang="en-US" sz="4000" dirty="0"/>
              <a:t>Matrix Multiplication</a:t>
            </a:r>
            <a:endParaRPr lang="en-US" dirty="0"/>
          </a:p>
        </p:txBody>
      </p:sp>
      <p:sp>
        <p:nvSpPr>
          <p:cNvPr id="3" name="Content Placeholder 2">
            <a:extLst>
              <a:ext uri="{FF2B5EF4-FFF2-40B4-BE49-F238E27FC236}">
                <a16:creationId xmlns:a16="http://schemas.microsoft.com/office/drawing/2014/main" id="{D820A162-62B4-AD52-9508-4D94A20CFD34}"/>
              </a:ext>
            </a:extLst>
          </p:cNvPr>
          <p:cNvSpPr>
            <a:spLocks noGrp="1"/>
          </p:cNvSpPr>
          <p:nvPr>
            <p:ph idx="1"/>
          </p:nvPr>
        </p:nvSpPr>
        <p:spPr>
          <a:xfrm>
            <a:off x="589722" y="2014330"/>
            <a:ext cx="4446104" cy="4230757"/>
          </a:xfrm>
        </p:spPr>
        <p:txBody>
          <a:bodyPr>
            <a:noAutofit/>
          </a:bodyPr>
          <a:lstStyle/>
          <a:p>
            <a:pPr marL="0" indent="0">
              <a:buNone/>
            </a:pPr>
            <a:r>
              <a:rPr lang="en-US" sz="900" dirty="0" err="1">
                <a:solidFill>
                  <a:srgbClr val="000000"/>
                </a:solidFill>
                <a:latin typeface="Cascadia Mono" panose="020B0609020000020004" pitchFamily="49" charset="0"/>
              </a:rPr>
              <a:t>printf</a:t>
            </a:r>
            <a:r>
              <a:rPr lang="en-US" sz="900" dirty="0">
                <a:solidFill>
                  <a:srgbClr val="000000"/>
                </a:solidFill>
                <a:latin typeface="Cascadia Mono" panose="020B0609020000020004" pitchFamily="49" charset="0"/>
              </a:rPr>
              <a:t>(</a:t>
            </a:r>
            <a:r>
              <a:rPr lang="en-US" sz="900" dirty="0">
                <a:solidFill>
                  <a:srgbClr val="A31515"/>
                </a:solidFill>
                <a:latin typeface="Cascadia Mono" panose="020B0609020000020004" pitchFamily="49" charset="0"/>
              </a:rPr>
              <a:t>"Initializing arrays...\n"</a:t>
            </a:r>
            <a:r>
              <a:rPr lang="en-US" sz="900" dirty="0">
                <a:solidFill>
                  <a:srgbClr val="000000"/>
                </a:solidFill>
                <a:latin typeface="Cascadia Mono" panose="020B0609020000020004" pitchFamily="49" charset="0"/>
              </a:rPr>
              <a:t>);</a:t>
            </a:r>
          </a:p>
          <a:p>
            <a:pPr marL="0" indent="0">
              <a:buNone/>
            </a:pPr>
            <a:r>
              <a:rPr lang="en-US" sz="900" dirty="0">
                <a:solidFill>
                  <a:srgbClr val="000000"/>
                </a:solidFill>
                <a:latin typeface="Cascadia Mono" panose="020B0609020000020004" pitchFamily="49" charset="0"/>
              </a:rPr>
              <a:t> </a:t>
            </a:r>
            <a:r>
              <a:rPr lang="en-US" sz="900" dirty="0">
                <a:solidFill>
                  <a:srgbClr val="008000"/>
                </a:solidFill>
                <a:latin typeface="Cascadia Mono" panose="020B0609020000020004" pitchFamily="49" charset="0"/>
              </a:rPr>
              <a:t>// Initialize matrices A and B</a:t>
            </a:r>
          </a:p>
          <a:p>
            <a:pPr marL="0" indent="0">
              <a:buNone/>
            </a:pPr>
            <a:r>
              <a:rPr lang="nn-NO" sz="900" dirty="0">
                <a:solidFill>
                  <a:srgbClr val="000000"/>
                </a:solidFill>
                <a:latin typeface="Cascadia Mono" panose="020B0609020000020004" pitchFamily="49" charset="0"/>
              </a:rPr>
              <a:t> </a:t>
            </a:r>
            <a:r>
              <a:rPr lang="nn-NO" sz="900" dirty="0">
                <a:solidFill>
                  <a:srgbClr val="0000FF"/>
                </a:solidFill>
                <a:latin typeface="Cascadia Mono" panose="020B0609020000020004" pitchFamily="49" charset="0"/>
              </a:rPr>
              <a:t>for</a:t>
            </a:r>
            <a:r>
              <a:rPr lang="nn-NO" sz="900" dirty="0">
                <a:solidFill>
                  <a:srgbClr val="000000"/>
                </a:solidFill>
                <a:latin typeface="Cascadia Mono" panose="020B0609020000020004" pitchFamily="49" charset="0"/>
              </a:rPr>
              <a:t> (i = 0; i &lt; </a:t>
            </a:r>
            <a:r>
              <a:rPr lang="nn-NO" sz="900" dirty="0">
                <a:solidFill>
                  <a:srgbClr val="6F008A"/>
                </a:solidFill>
                <a:latin typeface="Cascadia Mono" panose="020B0609020000020004" pitchFamily="49" charset="0"/>
              </a:rPr>
              <a:t>NRA</a:t>
            </a:r>
            <a:r>
              <a:rPr lang="nn-NO" sz="900" dirty="0">
                <a:solidFill>
                  <a:srgbClr val="000000"/>
                </a:solidFill>
                <a:latin typeface="Cascadia Mono" panose="020B0609020000020004" pitchFamily="49" charset="0"/>
              </a:rPr>
              <a:t>; i++)</a:t>
            </a:r>
          </a:p>
          <a:p>
            <a:pPr marL="0" indent="0">
              <a:buNone/>
            </a:pP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for</a:t>
            </a:r>
            <a:r>
              <a:rPr lang="en-US" sz="900" dirty="0">
                <a:solidFill>
                  <a:srgbClr val="000000"/>
                </a:solidFill>
                <a:latin typeface="Cascadia Mono" panose="020B0609020000020004" pitchFamily="49" charset="0"/>
              </a:rPr>
              <a:t> (j = 0; j &lt; </a:t>
            </a:r>
            <a:r>
              <a:rPr lang="en-US" sz="900" dirty="0">
                <a:solidFill>
                  <a:srgbClr val="6F008A"/>
                </a:solidFill>
                <a:latin typeface="Cascadia Mono" panose="020B0609020000020004" pitchFamily="49" charset="0"/>
              </a:rPr>
              <a:t>NCA</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j++</a:t>
            </a:r>
            <a:r>
              <a:rPr lang="en-US" sz="900" dirty="0">
                <a:solidFill>
                  <a:srgbClr val="000000"/>
                </a:solidFill>
                <a:latin typeface="Cascadia Mono" panose="020B0609020000020004" pitchFamily="49" charset="0"/>
              </a:rPr>
              <a:t>)</a:t>
            </a:r>
          </a:p>
          <a:p>
            <a:pPr marL="0" indent="0">
              <a:buNone/>
            </a:pPr>
            <a:r>
              <a:rPr lang="pl-PL" sz="900" dirty="0">
                <a:solidFill>
                  <a:srgbClr val="000000"/>
                </a:solidFill>
                <a:latin typeface="Cascadia Mono" panose="020B0609020000020004" pitchFamily="49" charset="0"/>
              </a:rPr>
              <a:t>         A[i][j] = i + j;</a:t>
            </a:r>
            <a:endParaRPr lang="en-US" sz="900" dirty="0">
              <a:solidFill>
                <a:srgbClr val="000000"/>
              </a:solidFill>
              <a:latin typeface="Cascadia Mono" panose="020B0609020000020004" pitchFamily="49" charset="0"/>
            </a:endParaRPr>
          </a:p>
          <a:p>
            <a:pPr marL="0" indent="0">
              <a:buNone/>
            </a:pPr>
            <a:r>
              <a:rPr lang="nn-NO" sz="900" dirty="0">
                <a:solidFill>
                  <a:srgbClr val="000000"/>
                </a:solidFill>
                <a:latin typeface="Cascadia Mono" panose="020B0609020000020004" pitchFamily="49" charset="0"/>
              </a:rPr>
              <a:t> </a:t>
            </a:r>
            <a:r>
              <a:rPr lang="nn-NO" sz="900" dirty="0">
                <a:solidFill>
                  <a:srgbClr val="0000FF"/>
                </a:solidFill>
                <a:latin typeface="Cascadia Mono" panose="020B0609020000020004" pitchFamily="49" charset="0"/>
              </a:rPr>
              <a:t>for</a:t>
            </a:r>
            <a:r>
              <a:rPr lang="nn-NO" sz="900" dirty="0">
                <a:solidFill>
                  <a:srgbClr val="000000"/>
                </a:solidFill>
                <a:latin typeface="Cascadia Mono" panose="020B0609020000020004" pitchFamily="49" charset="0"/>
              </a:rPr>
              <a:t> (i = 0; i &lt; </a:t>
            </a:r>
            <a:r>
              <a:rPr lang="nn-NO" sz="900" dirty="0">
                <a:solidFill>
                  <a:srgbClr val="6F008A"/>
                </a:solidFill>
                <a:latin typeface="Cascadia Mono" panose="020B0609020000020004" pitchFamily="49" charset="0"/>
              </a:rPr>
              <a:t>NRB</a:t>
            </a:r>
            <a:r>
              <a:rPr lang="nn-NO" sz="900" dirty="0">
                <a:solidFill>
                  <a:srgbClr val="000000"/>
                </a:solidFill>
                <a:latin typeface="Cascadia Mono" panose="020B0609020000020004" pitchFamily="49" charset="0"/>
              </a:rPr>
              <a:t>; i++)</a:t>
            </a:r>
          </a:p>
          <a:p>
            <a:pPr marL="0" indent="0">
              <a:buNone/>
            </a:pP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for</a:t>
            </a:r>
            <a:r>
              <a:rPr lang="en-US" sz="900" dirty="0">
                <a:solidFill>
                  <a:srgbClr val="000000"/>
                </a:solidFill>
                <a:latin typeface="Cascadia Mono" panose="020B0609020000020004" pitchFamily="49" charset="0"/>
              </a:rPr>
              <a:t> (j = 0; j &lt; </a:t>
            </a:r>
            <a:r>
              <a:rPr lang="en-US" sz="900" dirty="0">
                <a:solidFill>
                  <a:srgbClr val="6F008A"/>
                </a:solidFill>
                <a:latin typeface="Cascadia Mono" panose="020B0609020000020004" pitchFamily="49" charset="0"/>
              </a:rPr>
              <a:t>NCB</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j++</a:t>
            </a:r>
            <a:r>
              <a:rPr lang="en-US" sz="900" dirty="0">
                <a:solidFill>
                  <a:srgbClr val="000000"/>
                </a:solidFill>
                <a:latin typeface="Cascadia Mono" panose="020B0609020000020004" pitchFamily="49" charset="0"/>
              </a:rPr>
              <a:t>)</a:t>
            </a:r>
          </a:p>
          <a:p>
            <a:pPr marL="0" indent="0">
              <a:buNone/>
            </a:pPr>
            <a:r>
              <a:rPr lang="pl-PL" sz="900" dirty="0">
                <a:solidFill>
                  <a:srgbClr val="000000"/>
                </a:solidFill>
                <a:latin typeface="Cascadia Mono" panose="020B0609020000020004" pitchFamily="49" charset="0"/>
              </a:rPr>
              <a:t>         B[i][j] = i - j;</a:t>
            </a:r>
            <a:endParaRPr lang="en-US" sz="900" dirty="0">
              <a:solidFill>
                <a:srgbClr val="000000"/>
              </a:solidFill>
              <a:latin typeface="Cascadia Mono" panose="020B0609020000020004" pitchFamily="49" charset="0"/>
            </a:endParaRPr>
          </a:p>
          <a:p>
            <a:pPr marL="0" indent="0">
              <a:buNone/>
            </a:pPr>
            <a:r>
              <a:rPr lang="fr-FR" sz="900" dirty="0">
                <a:solidFill>
                  <a:srgbClr val="000000"/>
                </a:solidFill>
                <a:latin typeface="Cascadia Mono" panose="020B0609020000020004" pitchFamily="49" charset="0"/>
              </a:rPr>
              <a:t> </a:t>
            </a:r>
            <a:r>
              <a:rPr lang="fr-FR" sz="900" dirty="0">
                <a:solidFill>
                  <a:srgbClr val="008000"/>
                </a:solidFill>
                <a:latin typeface="Cascadia Mono" panose="020B0609020000020004" pitchFamily="49" charset="0"/>
              </a:rPr>
              <a:t>// </a:t>
            </a:r>
            <a:r>
              <a:rPr lang="fr-FR" sz="900" dirty="0" err="1">
                <a:solidFill>
                  <a:srgbClr val="008000"/>
                </a:solidFill>
                <a:latin typeface="Cascadia Mono" panose="020B0609020000020004" pitchFamily="49" charset="0"/>
              </a:rPr>
              <a:t>Perform</a:t>
            </a:r>
            <a:r>
              <a:rPr lang="fr-FR" sz="900" dirty="0">
                <a:solidFill>
                  <a:srgbClr val="008000"/>
                </a:solidFill>
                <a:latin typeface="Cascadia Mono" panose="020B0609020000020004" pitchFamily="49" charset="0"/>
              </a:rPr>
              <a:t> matrix multiplication to </a:t>
            </a:r>
            <a:r>
              <a:rPr lang="fr-FR" sz="900" dirty="0" err="1">
                <a:solidFill>
                  <a:srgbClr val="008000"/>
                </a:solidFill>
                <a:latin typeface="Cascadia Mono" panose="020B0609020000020004" pitchFamily="49" charset="0"/>
              </a:rPr>
              <a:t>populate</a:t>
            </a:r>
            <a:r>
              <a:rPr lang="fr-FR" sz="900" dirty="0">
                <a:solidFill>
                  <a:srgbClr val="008000"/>
                </a:solidFill>
                <a:latin typeface="Cascadia Mono" panose="020B0609020000020004" pitchFamily="49" charset="0"/>
              </a:rPr>
              <a:t> matrix C</a:t>
            </a:r>
          </a:p>
          <a:p>
            <a:pPr marL="0" indent="0">
              <a:buNone/>
            </a:pPr>
            <a:r>
              <a:rPr lang="nn-NO" sz="900" dirty="0">
                <a:solidFill>
                  <a:srgbClr val="000000"/>
                </a:solidFill>
                <a:latin typeface="Cascadia Mono" panose="020B0609020000020004" pitchFamily="49" charset="0"/>
              </a:rPr>
              <a:t> </a:t>
            </a:r>
            <a:r>
              <a:rPr lang="nn-NO" sz="900" dirty="0">
                <a:solidFill>
                  <a:srgbClr val="0000FF"/>
                </a:solidFill>
                <a:latin typeface="Cascadia Mono" panose="020B0609020000020004" pitchFamily="49" charset="0"/>
              </a:rPr>
              <a:t>for</a:t>
            </a:r>
            <a:r>
              <a:rPr lang="nn-NO" sz="900" dirty="0">
                <a:solidFill>
                  <a:srgbClr val="000000"/>
                </a:solidFill>
                <a:latin typeface="Cascadia Mono" panose="020B0609020000020004" pitchFamily="49" charset="0"/>
              </a:rPr>
              <a:t> (i = 0; i &lt; </a:t>
            </a:r>
            <a:r>
              <a:rPr lang="nn-NO" sz="900" dirty="0">
                <a:solidFill>
                  <a:srgbClr val="6F008A"/>
                </a:solidFill>
                <a:latin typeface="Cascadia Mono" panose="020B0609020000020004" pitchFamily="49" charset="0"/>
              </a:rPr>
              <a:t>NRA</a:t>
            </a:r>
            <a:r>
              <a:rPr lang="nn-NO" sz="900" dirty="0">
                <a:solidFill>
                  <a:srgbClr val="000000"/>
                </a:solidFill>
                <a:latin typeface="Cascadia Mono" panose="020B0609020000020004" pitchFamily="49" charset="0"/>
              </a:rPr>
              <a:t>; i++)</a:t>
            </a:r>
          </a:p>
          <a:p>
            <a:pPr marL="0" indent="0">
              <a:buNone/>
            </a:pP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for</a:t>
            </a:r>
            <a:r>
              <a:rPr lang="en-US" sz="900" dirty="0">
                <a:solidFill>
                  <a:srgbClr val="000000"/>
                </a:solidFill>
                <a:latin typeface="Cascadia Mono" panose="020B0609020000020004" pitchFamily="49" charset="0"/>
              </a:rPr>
              <a:t> (j = 0; j &lt; </a:t>
            </a:r>
            <a:r>
              <a:rPr lang="en-US" sz="900" dirty="0">
                <a:solidFill>
                  <a:srgbClr val="6F008A"/>
                </a:solidFill>
                <a:latin typeface="Cascadia Mono" panose="020B0609020000020004" pitchFamily="49" charset="0"/>
              </a:rPr>
              <a:t>NCB</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j++</a:t>
            </a:r>
            <a:r>
              <a:rPr lang="en-US" sz="900" dirty="0">
                <a:solidFill>
                  <a:srgbClr val="000000"/>
                </a:solidFill>
                <a:latin typeface="Cascadia Mono" panose="020B0609020000020004" pitchFamily="49" charset="0"/>
              </a:rPr>
              <a:t>) {</a:t>
            </a:r>
          </a:p>
          <a:p>
            <a:pPr marL="0" indent="0">
              <a:buNone/>
            </a:pPr>
            <a:r>
              <a:rPr lang="en-US" sz="900" dirty="0">
                <a:solidFill>
                  <a:srgbClr val="000000"/>
                </a:solidFill>
                <a:latin typeface="Cascadia Mono" panose="020B0609020000020004" pitchFamily="49" charset="0"/>
              </a:rPr>
              <a:t>         C[</a:t>
            </a:r>
            <a:r>
              <a:rPr lang="en-US" sz="900" dirty="0" err="1">
                <a:solidFill>
                  <a:srgbClr val="000000"/>
                </a:solidFill>
                <a:latin typeface="Cascadia Mono" panose="020B0609020000020004" pitchFamily="49" charset="0"/>
              </a:rPr>
              <a:t>i</a:t>
            </a:r>
            <a:r>
              <a:rPr lang="en-US" sz="900" dirty="0">
                <a:solidFill>
                  <a:srgbClr val="000000"/>
                </a:solidFill>
                <a:latin typeface="Cascadia Mono" panose="020B0609020000020004" pitchFamily="49" charset="0"/>
              </a:rPr>
              <a:t>][j] = 0;</a:t>
            </a:r>
          </a:p>
          <a:p>
            <a:pPr marL="0" indent="0">
              <a:buNone/>
            </a:pPr>
            <a:r>
              <a:rPr lang="nn-NO" sz="900" dirty="0">
                <a:solidFill>
                  <a:srgbClr val="000000"/>
                </a:solidFill>
                <a:latin typeface="Cascadia Mono" panose="020B0609020000020004" pitchFamily="49" charset="0"/>
              </a:rPr>
              <a:t>         </a:t>
            </a:r>
            <a:r>
              <a:rPr lang="nn-NO" sz="900" dirty="0">
                <a:solidFill>
                  <a:srgbClr val="0000FF"/>
                </a:solidFill>
                <a:latin typeface="Cascadia Mono" panose="020B0609020000020004" pitchFamily="49" charset="0"/>
              </a:rPr>
              <a:t>for</a:t>
            </a:r>
            <a:r>
              <a:rPr lang="nn-NO" sz="900" dirty="0">
                <a:solidFill>
                  <a:srgbClr val="000000"/>
                </a:solidFill>
                <a:latin typeface="Cascadia Mono" panose="020B0609020000020004" pitchFamily="49" charset="0"/>
              </a:rPr>
              <a:t> (k = 0; k &lt; </a:t>
            </a:r>
            <a:r>
              <a:rPr lang="nn-NO" sz="900" dirty="0">
                <a:solidFill>
                  <a:srgbClr val="6F008A"/>
                </a:solidFill>
                <a:latin typeface="Cascadia Mono" panose="020B0609020000020004" pitchFamily="49" charset="0"/>
              </a:rPr>
              <a:t>NCA</a:t>
            </a:r>
            <a:r>
              <a:rPr lang="nn-NO" sz="900" dirty="0">
                <a:solidFill>
                  <a:srgbClr val="000000"/>
                </a:solidFill>
                <a:latin typeface="Cascadia Mono" panose="020B0609020000020004" pitchFamily="49" charset="0"/>
              </a:rPr>
              <a:t>; k++)</a:t>
            </a:r>
          </a:p>
          <a:p>
            <a:pPr marL="0" indent="0">
              <a:buNone/>
            </a:pPr>
            <a:r>
              <a:rPr lang="pl-PL" sz="900" dirty="0">
                <a:solidFill>
                  <a:srgbClr val="000000"/>
                </a:solidFill>
                <a:latin typeface="Cascadia Mono" panose="020B0609020000020004" pitchFamily="49" charset="0"/>
              </a:rPr>
              <a:t>             C[i][j] += A[i][k] * B[k][j];</a:t>
            </a:r>
          </a:p>
          <a:p>
            <a:pPr marL="0" indent="0">
              <a:buNone/>
            </a:pPr>
            <a:r>
              <a:rPr lang="en-US" sz="900" dirty="0">
                <a:solidFill>
                  <a:srgbClr val="000000"/>
                </a:solidFill>
                <a:latin typeface="Cascadia Mono" panose="020B0609020000020004" pitchFamily="49" charset="0"/>
              </a:rPr>
              <a:t>     }</a:t>
            </a:r>
          </a:p>
        </p:txBody>
      </p:sp>
      <p:sp>
        <p:nvSpPr>
          <p:cNvPr id="4" name="Content Placeholder 2">
            <a:extLst>
              <a:ext uri="{FF2B5EF4-FFF2-40B4-BE49-F238E27FC236}">
                <a16:creationId xmlns:a16="http://schemas.microsoft.com/office/drawing/2014/main" id="{2E8E278E-F540-34A7-FF21-2231EF826521}"/>
              </a:ext>
            </a:extLst>
          </p:cNvPr>
          <p:cNvSpPr txBox="1">
            <a:spLocks/>
          </p:cNvSpPr>
          <p:nvPr/>
        </p:nvSpPr>
        <p:spPr>
          <a:xfrm>
            <a:off x="6096000" y="2014330"/>
            <a:ext cx="4446104" cy="4230757"/>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000000"/>
                </a:solidFill>
                <a:latin typeface="Cascadia Mono" panose="020B0609020000020004" pitchFamily="49" charset="0"/>
              </a:rPr>
              <a:t> </a:t>
            </a:r>
            <a:r>
              <a:rPr lang="en-US" sz="900" dirty="0">
                <a:solidFill>
                  <a:srgbClr val="008000"/>
                </a:solidFill>
                <a:latin typeface="Cascadia Mono" panose="020B0609020000020004" pitchFamily="49" charset="0"/>
              </a:rPr>
              <a:t>// End measuring time</a:t>
            </a:r>
          </a:p>
          <a:p>
            <a:pPr marL="0" indent="0">
              <a:buNone/>
            </a:pPr>
            <a:r>
              <a:rPr lang="en-US" sz="900" dirty="0">
                <a:solidFill>
                  <a:srgbClr val="000000"/>
                </a:solidFill>
                <a:latin typeface="Cascadia Mono" panose="020B0609020000020004" pitchFamily="49" charset="0"/>
              </a:rPr>
              <a:t>    end = clock();</a:t>
            </a:r>
          </a:p>
          <a:p>
            <a:pPr marL="0" indent="0">
              <a:buNone/>
            </a:pP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cpu_time_used</a:t>
            </a:r>
            <a:r>
              <a:rPr lang="en-US" sz="900" dirty="0">
                <a:solidFill>
                  <a:srgbClr val="000000"/>
                </a:solidFill>
                <a:latin typeface="Cascadia Mono" panose="020B0609020000020004" pitchFamily="49" charset="0"/>
              </a:rPr>
              <a:t> = ((</a:t>
            </a:r>
            <a:r>
              <a:rPr lang="en-US" sz="900" dirty="0">
                <a:solidFill>
                  <a:srgbClr val="0000FF"/>
                </a:solidFill>
                <a:latin typeface="Cascadia Mono" panose="020B0609020000020004" pitchFamily="49" charset="0"/>
              </a:rPr>
              <a:t>double</a:t>
            </a:r>
            <a:r>
              <a:rPr lang="en-US" sz="900" dirty="0">
                <a:solidFill>
                  <a:srgbClr val="000000"/>
                </a:solidFill>
                <a:latin typeface="Cascadia Mono" panose="020B0609020000020004" pitchFamily="49" charset="0"/>
              </a:rPr>
              <a:t>) (end - start)) / </a:t>
            </a:r>
            <a:r>
              <a:rPr lang="en-US" sz="900" dirty="0">
                <a:solidFill>
                  <a:srgbClr val="6F008A"/>
                </a:solidFill>
                <a:latin typeface="Cascadia Mono" panose="020B0609020000020004" pitchFamily="49" charset="0"/>
              </a:rPr>
              <a:t>CLOCKS_PER_SEC</a:t>
            </a:r>
            <a:r>
              <a:rPr lang="en-US" sz="900" dirty="0">
                <a:solidFill>
                  <a:srgbClr val="000000"/>
                </a:solidFill>
                <a:latin typeface="Cascadia Mono" panose="020B0609020000020004" pitchFamily="49" charset="0"/>
              </a:rPr>
              <a:t>; </a:t>
            </a:r>
            <a:r>
              <a:rPr lang="en-US" sz="900" dirty="0">
                <a:solidFill>
                  <a:srgbClr val="008000"/>
                </a:solidFill>
                <a:latin typeface="Cascadia Mono" panose="020B0609020000020004" pitchFamily="49" charset="0"/>
              </a:rPr>
              <a:t>// in seconds</a:t>
            </a:r>
          </a:p>
          <a:p>
            <a:pPr marL="0" indent="0">
              <a:buNone/>
            </a:pPr>
            <a:r>
              <a:rPr lang="en-US" sz="900" dirty="0">
                <a:solidFill>
                  <a:srgbClr val="000000"/>
                </a:solidFill>
                <a:latin typeface="Cascadia Mono" panose="020B0609020000020004" pitchFamily="49" charset="0"/>
              </a:rPr>
              <a:t>    </a:t>
            </a:r>
            <a:r>
              <a:rPr lang="en-US" sz="900" dirty="0">
                <a:solidFill>
                  <a:srgbClr val="008000"/>
                </a:solidFill>
                <a:latin typeface="Cascadia Mono" panose="020B0609020000020004" pitchFamily="49" charset="0"/>
              </a:rPr>
              <a:t>// Print result matrix C</a:t>
            </a:r>
          </a:p>
          <a:p>
            <a:pPr marL="0" indent="0">
              <a:buNone/>
            </a:pP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printf</a:t>
            </a:r>
            <a:r>
              <a:rPr lang="en-US" sz="900" dirty="0">
                <a:solidFill>
                  <a:srgbClr val="000000"/>
                </a:solidFill>
                <a:latin typeface="Cascadia Mono" panose="020B0609020000020004" pitchFamily="49" charset="0"/>
              </a:rPr>
              <a:t>(</a:t>
            </a:r>
            <a:r>
              <a:rPr lang="en-US" sz="900" dirty="0">
                <a:solidFill>
                  <a:srgbClr val="A31515"/>
                </a:solidFill>
                <a:latin typeface="Cascadia Mono" panose="020B0609020000020004" pitchFamily="49" charset="0"/>
              </a:rPr>
              <a:t>"Result Matrix:\n"</a:t>
            </a:r>
            <a:r>
              <a:rPr lang="en-US" sz="900" dirty="0">
                <a:solidFill>
                  <a:srgbClr val="000000"/>
                </a:solidFill>
                <a:latin typeface="Cascadia Mono" panose="020B0609020000020004" pitchFamily="49" charset="0"/>
              </a:rPr>
              <a:t>);</a:t>
            </a:r>
          </a:p>
          <a:p>
            <a:pPr marL="0" indent="0">
              <a:buNone/>
            </a:pPr>
            <a:r>
              <a:rPr lang="nn-NO" sz="900" dirty="0">
                <a:solidFill>
                  <a:srgbClr val="000000"/>
                </a:solidFill>
                <a:latin typeface="Cascadia Mono" panose="020B0609020000020004" pitchFamily="49" charset="0"/>
              </a:rPr>
              <a:t>    </a:t>
            </a:r>
            <a:r>
              <a:rPr lang="nn-NO" sz="900" dirty="0">
                <a:solidFill>
                  <a:srgbClr val="0000FF"/>
                </a:solidFill>
                <a:latin typeface="Cascadia Mono" panose="020B0609020000020004" pitchFamily="49" charset="0"/>
              </a:rPr>
              <a:t>for</a:t>
            </a:r>
            <a:r>
              <a:rPr lang="nn-NO" sz="900" dirty="0">
                <a:solidFill>
                  <a:srgbClr val="000000"/>
                </a:solidFill>
                <a:latin typeface="Cascadia Mono" panose="020B0609020000020004" pitchFamily="49" charset="0"/>
              </a:rPr>
              <a:t> (i = 0; i &lt; </a:t>
            </a:r>
            <a:r>
              <a:rPr lang="nn-NO" sz="900" dirty="0">
                <a:solidFill>
                  <a:srgbClr val="6F008A"/>
                </a:solidFill>
                <a:latin typeface="Cascadia Mono" panose="020B0609020000020004" pitchFamily="49" charset="0"/>
              </a:rPr>
              <a:t>NRA</a:t>
            </a:r>
            <a:r>
              <a:rPr lang="nn-NO" sz="900" dirty="0">
                <a:solidFill>
                  <a:srgbClr val="000000"/>
                </a:solidFill>
                <a:latin typeface="Cascadia Mono" panose="020B0609020000020004" pitchFamily="49" charset="0"/>
              </a:rPr>
              <a:t>; i++) {</a:t>
            </a:r>
          </a:p>
          <a:p>
            <a:pPr marL="0" indent="0">
              <a:buNone/>
            </a:pP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for</a:t>
            </a:r>
            <a:r>
              <a:rPr lang="en-US" sz="900" dirty="0">
                <a:solidFill>
                  <a:srgbClr val="000000"/>
                </a:solidFill>
                <a:latin typeface="Cascadia Mono" panose="020B0609020000020004" pitchFamily="49" charset="0"/>
              </a:rPr>
              <a:t> (j = 0; j &lt; </a:t>
            </a:r>
            <a:r>
              <a:rPr lang="en-US" sz="900" dirty="0">
                <a:solidFill>
                  <a:srgbClr val="6F008A"/>
                </a:solidFill>
                <a:latin typeface="Cascadia Mono" panose="020B0609020000020004" pitchFamily="49" charset="0"/>
              </a:rPr>
              <a:t>NCB</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j++</a:t>
            </a:r>
            <a:r>
              <a:rPr lang="en-US" sz="900" dirty="0">
                <a:solidFill>
                  <a:srgbClr val="000000"/>
                </a:solidFill>
                <a:latin typeface="Cascadia Mono" panose="020B0609020000020004" pitchFamily="49" charset="0"/>
              </a:rPr>
              <a:t>)</a:t>
            </a:r>
          </a:p>
          <a:p>
            <a:pPr marL="0" indent="0">
              <a:buNone/>
            </a:pP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printf</a:t>
            </a:r>
            <a:r>
              <a:rPr lang="en-US" sz="900" dirty="0">
                <a:solidFill>
                  <a:srgbClr val="000000"/>
                </a:solidFill>
                <a:latin typeface="Cascadia Mono" panose="020B0609020000020004" pitchFamily="49" charset="0"/>
              </a:rPr>
              <a:t>(</a:t>
            </a:r>
            <a:r>
              <a:rPr lang="en-US" sz="900" dirty="0">
                <a:solidFill>
                  <a:srgbClr val="A31515"/>
                </a:solidFill>
                <a:latin typeface="Cascadia Mono" panose="020B0609020000020004" pitchFamily="49" charset="0"/>
              </a:rPr>
              <a:t>"%d\t"</a:t>
            </a:r>
            <a:r>
              <a:rPr lang="en-US" sz="900" dirty="0">
                <a:solidFill>
                  <a:srgbClr val="000000"/>
                </a:solidFill>
                <a:latin typeface="Cascadia Mono" panose="020B0609020000020004" pitchFamily="49" charset="0"/>
              </a:rPr>
              <a:t>, C[</a:t>
            </a:r>
            <a:r>
              <a:rPr lang="en-US" sz="900" dirty="0" err="1">
                <a:solidFill>
                  <a:srgbClr val="000000"/>
                </a:solidFill>
                <a:latin typeface="Cascadia Mono" panose="020B0609020000020004" pitchFamily="49" charset="0"/>
              </a:rPr>
              <a:t>i</a:t>
            </a:r>
            <a:r>
              <a:rPr lang="en-US" sz="900" dirty="0">
                <a:solidFill>
                  <a:srgbClr val="000000"/>
                </a:solidFill>
                <a:latin typeface="Cascadia Mono" panose="020B0609020000020004" pitchFamily="49" charset="0"/>
              </a:rPr>
              <a:t>][j]);</a:t>
            </a:r>
          </a:p>
          <a:p>
            <a:pPr marL="0" indent="0">
              <a:buNone/>
            </a:pP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printf</a:t>
            </a:r>
            <a:r>
              <a:rPr lang="en-US" sz="900" dirty="0">
                <a:solidFill>
                  <a:srgbClr val="000000"/>
                </a:solidFill>
                <a:latin typeface="Cascadia Mono" panose="020B0609020000020004" pitchFamily="49" charset="0"/>
              </a:rPr>
              <a:t>(</a:t>
            </a:r>
            <a:r>
              <a:rPr lang="en-US" sz="900" dirty="0">
                <a:solidFill>
                  <a:srgbClr val="A31515"/>
                </a:solidFill>
                <a:latin typeface="Cascadia Mono" panose="020B0609020000020004" pitchFamily="49" charset="0"/>
              </a:rPr>
              <a:t>"\n"</a:t>
            </a:r>
            <a:r>
              <a:rPr lang="en-US" sz="900" dirty="0">
                <a:solidFill>
                  <a:srgbClr val="000000"/>
                </a:solidFill>
                <a:latin typeface="Cascadia Mono" panose="020B0609020000020004" pitchFamily="49" charset="0"/>
              </a:rPr>
              <a:t>);</a:t>
            </a:r>
          </a:p>
          <a:p>
            <a:pPr marL="0" indent="0">
              <a:buNone/>
            </a:pPr>
            <a:r>
              <a:rPr lang="en-US" sz="900" dirty="0">
                <a:solidFill>
                  <a:srgbClr val="000000"/>
                </a:solidFill>
                <a:latin typeface="Cascadia Mono" panose="020B0609020000020004" pitchFamily="49" charset="0"/>
              </a:rPr>
              <a:t>    }</a:t>
            </a:r>
          </a:p>
          <a:p>
            <a:pPr marL="0" indent="0">
              <a:buNone/>
            </a:pPr>
            <a:r>
              <a:rPr lang="en-US" sz="900" dirty="0">
                <a:solidFill>
                  <a:srgbClr val="000000"/>
                </a:solidFill>
                <a:latin typeface="Cascadia Mono" panose="020B0609020000020004" pitchFamily="49" charset="0"/>
              </a:rPr>
              <a:t>    </a:t>
            </a:r>
            <a:r>
              <a:rPr lang="en-US" sz="900" dirty="0">
                <a:solidFill>
                  <a:srgbClr val="008000"/>
                </a:solidFill>
                <a:latin typeface="Cascadia Mono" panose="020B0609020000020004" pitchFamily="49" charset="0"/>
              </a:rPr>
              <a:t>// Print the execution time</a:t>
            </a:r>
          </a:p>
          <a:p>
            <a:pPr marL="0" indent="0">
              <a:buNone/>
            </a:pP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printf</a:t>
            </a:r>
            <a:r>
              <a:rPr lang="en-US" sz="900" dirty="0">
                <a:solidFill>
                  <a:srgbClr val="000000"/>
                </a:solidFill>
                <a:latin typeface="Cascadia Mono" panose="020B0609020000020004" pitchFamily="49" charset="0"/>
              </a:rPr>
              <a:t>(</a:t>
            </a:r>
            <a:r>
              <a:rPr lang="en-US" sz="900" dirty="0">
                <a:solidFill>
                  <a:srgbClr val="A31515"/>
                </a:solidFill>
                <a:latin typeface="Cascadia Mono" panose="020B0609020000020004" pitchFamily="49" charset="0"/>
              </a:rPr>
              <a:t>"\</a:t>
            </a:r>
            <a:r>
              <a:rPr lang="en-US" sz="900" dirty="0" err="1">
                <a:solidFill>
                  <a:srgbClr val="A31515"/>
                </a:solidFill>
                <a:latin typeface="Cascadia Mono" panose="020B0609020000020004" pitchFamily="49" charset="0"/>
              </a:rPr>
              <a:t>nExecution</a:t>
            </a:r>
            <a:r>
              <a:rPr lang="en-US" sz="900" dirty="0">
                <a:solidFill>
                  <a:srgbClr val="A31515"/>
                </a:solidFill>
                <a:latin typeface="Cascadia Mono" panose="020B0609020000020004" pitchFamily="49" charset="0"/>
              </a:rPr>
              <a:t> Time: %f milliseconds\n"</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cpu_time_used</a:t>
            </a:r>
            <a:r>
              <a:rPr lang="en-US" sz="900" dirty="0">
                <a:solidFill>
                  <a:srgbClr val="000000"/>
                </a:solidFill>
                <a:latin typeface="Cascadia Mono" panose="020B0609020000020004" pitchFamily="49" charset="0"/>
              </a:rPr>
              <a:t> * 1000);</a:t>
            </a:r>
          </a:p>
          <a:p>
            <a:pPr marL="0" indent="0">
              <a:buNone/>
            </a:pP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return</a:t>
            </a:r>
            <a:r>
              <a:rPr lang="en-US" sz="900" dirty="0">
                <a:solidFill>
                  <a:srgbClr val="000000"/>
                </a:solidFill>
                <a:latin typeface="Cascadia Mono" panose="020B0609020000020004" pitchFamily="49" charset="0"/>
              </a:rPr>
              <a:t> 0;</a:t>
            </a:r>
          </a:p>
          <a:p>
            <a:pPr marL="0" indent="0">
              <a:buNone/>
            </a:pPr>
            <a:r>
              <a:rPr lang="en-US" sz="900" dirty="0">
                <a:solidFill>
                  <a:srgbClr val="000000"/>
                </a:solidFill>
                <a:latin typeface="Cascadia Mono" panose="020B0609020000020004" pitchFamily="49" charset="0"/>
              </a:rPr>
              <a:t>}</a:t>
            </a:r>
          </a:p>
        </p:txBody>
      </p:sp>
      <p:cxnSp>
        <p:nvCxnSpPr>
          <p:cNvPr id="6" name="Straight Connector 5">
            <a:extLst>
              <a:ext uri="{FF2B5EF4-FFF2-40B4-BE49-F238E27FC236}">
                <a16:creationId xmlns:a16="http://schemas.microsoft.com/office/drawing/2014/main" id="{B239006E-D79D-11A7-BCA7-D5FC8258B640}"/>
              </a:ext>
            </a:extLst>
          </p:cNvPr>
          <p:cNvCxnSpPr/>
          <p:nvPr/>
        </p:nvCxnSpPr>
        <p:spPr>
          <a:xfrm flipH="1">
            <a:off x="5387009" y="2014330"/>
            <a:ext cx="53008" cy="45786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540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0816E7-8765-C5E8-5410-F07AAE66DF2A}"/>
              </a:ext>
            </a:extLst>
          </p:cNvPr>
          <p:cNvSpPr>
            <a:spLocks noGrp="1"/>
          </p:cNvSpPr>
          <p:nvPr>
            <p:ph type="title"/>
          </p:nvPr>
        </p:nvSpPr>
        <p:spPr>
          <a:xfrm>
            <a:off x="868680" y="1719072"/>
            <a:ext cx="3103427" cy="3520440"/>
          </a:xfrm>
        </p:spPr>
        <p:txBody>
          <a:bodyPr anchor="t">
            <a:normAutofit/>
          </a:bodyPr>
          <a:lstStyle/>
          <a:p>
            <a:r>
              <a:rPr lang="en-US" sz="3600" b="1" i="0" dirty="0">
                <a:effectLst/>
                <a:latin typeface="Söhne"/>
              </a:rPr>
              <a:t>GEM5 Setup </a:t>
            </a:r>
            <a:br>
              <a:rPr lang="en-US" sz="3600" b="1" i="0" dirty="0">
                <a:effectLst/>
                <a:latin typeface="Söhne"/>
              </a:rPr>
            </a:br>
            <a:r>
              <a:rPr lang="en-US" sz="3600" b="1" i="0" dirty="0">
                <a:effectLst/>
                <a:latin typeface="Söhne"/>
              </a:rPr>
              <a:t>&amp; </a:t>
            </a:r>
            <a:br>
              <a:rPr lang="en-US" sz="3600" b="1" i="0" dirty="0">
                <a:effectLst/>
                <a:latin typeface="Söhne"/>
              </a:rPr>
            </a:br>
            <a:r>
              <a:rPr lang="en-US" sz="3600" b="1" i="0" dirty="0" err="1">
                <a:effectLst/>
                <a:latin typeface="Söhne"/>
              </a:rPr>
              <a:t>WorkFlow</a:t>
            </a:r>
            <a:endParaRPr lang="en-US" sz="3600" dirty="0"/>
          </a:p>
        </p:txBody>
      </p:sp>
      <p:sp>
        <p:nvSpPr>
          <p:cNvPr id="13" name="Rectangle 12">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0D440FB-2508-81EA-F552-CA4E75240B82}"/>
              </a:ext>
            </a:extLst>
          </p:cNvPr>
          <p:cNvGraphicFramePr>
            <a:graphicFrameLocks noGrp="1"/>
          </p:cNvGraphicFramePr>
          <p:nvPr>
            <p:ph idx="1"/>
            <p:extLst>
              <p:ext uri="{D42A27DB-BD31-4B8C-83A1-F6EECF244321}">
                <p14:modId xmlns:p14="http://schemas.microsoft.com/office/powerpoint/2010/main" val="2474883366"/>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7675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4477-F917-5B95-2B88-B546FDBB2BA4}"/>
              </a:ext>
            </a:extLst>
          </p:cNvPr>
          <p:cNvSpPr>
            <a:spLocks noGrp="1"/>
          </p:cNvSpPr>
          <p:nvPr>
            <p:ph type="title"/>
          </p:nvPr>
        </p:nvSpPr>
        <p:spPr/>
        <p:txBody>
          <a:bodyPr/>
          <a:lstStyle/>
          <a:p>
            <a:r>
              <a:rPr lang="en-US" dirty="0"/>
              <a:t>GEM5 Configuration:</a:t>
            </a:r>
          </a:p>
        </p:txBody>
      </p:sp>
      <p:sp>
        <p:nvSpPr>
          <p:cNvPr id="3" name="Content Placeholder 2">
            <a:extLst>
              <a:ext uri="{FF2B5EF4-FFF2-40B4-BE49-F238E27FC236}">
                <a16:creationId xmlns:a16="http://schemas.microsoft.com/office/drawing/2014/main" id="{F785639A-621F-EAAB-956E-47D2B82F865C}"/>
              </a:ext>
            </a:extLst>
          </p:cNvPr>
          <p:cNvSpPr>
            <a:spLocks noGrp="1"/>
          </p:cNvSpPr>
          <p:nvPr>
            <p:ph idx="1"/>
          </p:nvPr>
        </p:nvSpPr>
        <p:spPr/>
        <p:txBody>
          <a:bodyPr/>
          <a:lstStyle/>
          <a:p>
            <a:r>
              <a:rPr lang="en-US" dirty="0"/>
              <a:t> </a:t>
            </a:r>
          </a:p>
        </p:txBody>
      </p:sp>
      <p:pic>
        <p:nvPicPr>
          <p:cNvPr id="5" name="Picture 4">
            <a:extLst>
              <a:ext uri="{FF2B5EF4-FFF2-40B4-BE49-F238E27FC236}">
                <a16:creationId xmlns:a16="http://schemas.microsoft.com/office/drawing/2014/main" id="{1F150909-CB25-E60A-B39E-54C07D76DD60}"/>
              </a:ext>
            </a:extLst>
          </p:cNvPr>
          <p:cNvPicPr>
            <a:picLocks noChangeAspect="1"/>
          </p:cNvPicPr>
          <p:nvPr/>
        </p:nvPicPr>
        <p:blipFill>
          <a:blip r:embed="rId2"/>
          <a:stretch>
            <a:fillRect/>
          </a:stretch>
        </p:blipFill>
        <p:spPr>
          <a:xfrm>
            <a:off x="564136" y="2000098"/>
            <a:ext cx="5528251" cy="4172102"/>
          </a:xfrm>
          <a:prstGeom prst="rect">
            <a:avLst/>
          </a:prstGeom>
        </p:spPr>
      </p:pic>
      <p:pic>
        <p:nvPicPr>
          <p:cNvPr id="7" name="Picture 6">
            <a:extLst>
              <a:ext uri="{FF2B5EF4-FFF2-40B4-BE49-F238E27FC236}">
                <a16:creationId xmlns:a16="http://schemas.microsoft.com/office/drawing/2014/main" id="{C31EE6FF-EC50-15F5-FA59-716BAB993ECF}"/>
              </a:ext>
            </a:extLst>
          </p:cNvPr>
          <p:cNvPicPr>
            <a:picLocks noChangeAspect="1"/>
          </p:cNvPicPr>
          <p:nvPr/>
        </p:nvPicPr>
        <p:blipFill>
          <a:blip r:embed="rId3"/>
          <a:stretch>
            <a:fillRect/>
          </a:stretch>
        </p:blipFill>
        <p:spPr>
          <a:xfrm>
            <a:off x="6199632" y="1997001"/>
            <a:ext cx="5996749" cy="4047811"/>
          </a:xfrm>
          <a:prstGeom prst="rect">
            <a:avLst/>
          </a:prstGeom>
        </p:spPr>
      </p:pic>
      <p:cxnSp>
        <p:nvCxnSpPr>
          <p:cNvPr id="8" name="Straight Connector 7">
            <a:extLst>
              <a:ext uri="{FF2B5EF4-FFF2-40B4-BE49-F238E27FC236}">
                <a16:creationId xmlns:a16="http://schemas.microsoft.com/office/drawing/2014/main" id="{898E6C0D-1069-C574-BE1F-3BA2A4273B0C}"/>
              </a:ext>
            </a:extLst>
          </p:cNvPr>
          <p:cNvCxnSpPr/>
          <p:nvPr/>
        </p:nvCxnSpPr>
        <p:spPr>
          <a:xfrm flipH="1">
            <a:off x="6199632" y="1923588"/>
            <a:ext cx="53008" cy="45786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862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E872-4010-58E4-EF0B-40BCAF1E1875}"/>
              </a:ext>
            </a:extLst>
          </p:cNvPr>
          <p:cNvSpPr>
            <a:spLocks noGrp="1"/>
          </p:cNvSpPr>
          <p:nvPr>
            <p:ph type="title"/>
          </p:nvPr>
        </p:nvSpPr>
        <p:spPr/>
        <p:txBody>
          <a:bodyPr/>
          <a:lstStyle/>
          <a:p>
            <a:r>
              <a:rPr lang="en-US" dirty="0"/>
              <a:t>GEM5 Configuration:</a:t>
            </a:r>
          </a:p>
        </p:txBody>
      </p:sp>
      <p:sp>
        <p:nvSpPr>
          <p:cNvPr id="3" name="Content Placeholder 2">
            <a:extLst>
              <a:ext uri="{FF2B5EF4-FFF2-40B4-BE49-F238E27FC236}">
                <a16:creationId xmlns:a16="http://schemas.microsoft.com/office/drawing/2014/main" id="{87CF0AD4-FDC8-B9CB-EA4C-1B52B1FB923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5DE3EA-C443-EF72-8BCF-CC2F3A7B37A1}"/>
              </a:ext>
            </a:extLst>
          </p:cNvPr>
          <p:cNvPicPr>
            <a:picLocks noChangeAspect="1"/>
          </p:cNvPicPr>
          <p:nvPr/>
        </p:nvPicPr>
        <p:blipFill rotWithShape="1">
          <a:blip r:embed="rId2"/>
          <a:srcRect l="2207"/>
          <a:stretch/>
        </p:blipFill>
        <p:spPr>
          <a:xfrm>
            <a:off x="532818" y="1985507"/>
            <a:ext cx="5563182" cy="4186693"/>
          </a:xfrm>
          <a:prstGeom prst="rect">
            <a:avLst/>
          </a:prstGeom>
        </p:spPr>
      </p:pic>
      <p:pic>
        <p:nvPicPr>
          <p:cNvPr id="7" name="Picture 6">
            <a:extLst>
              <a:ext uri="{FF2B5EF4-FFF2-40B4-BE49-F238E27FC236}">
                <a16:creationId xmlns:a16="http://schemas.microsoft.com/office/drawing/2014/main" id="{D89C23EC-48B2-08FA-FF02-4F190EBCECA0}"/>
              </a:ext>
            </a:extLst>
          </p:cNvPr>
          <p:cNvPicPr>
            <a:picLocks noChangeAspect="1"/>
          </p:cNvPicPr>
          <p:nvPr/>
        </p:nvPicPr>
        <p:blipFill rotWithShape="1">
          <a:blip r:embed="rId3"/>
          <a:srcRect l="1384" r="5144"/>
          <a:stretch/>
        </p:blipFill>
        <p:spPr>
          <a:xfrm>
            <a:off x="6096000" y="1985507"/>
            <a:ext cx="5791516" cy="4186692"/>
          </a:xfrm>
          <a:prstGeom prst="rect">
            <a:avLst/>
          </a:prstGeom>
        </p:spPr>
      </p:pic>
      <p:cxnSp>
        <p:nvCxnSpPr>
          <p:cNvPr id="8" name="Straight Connector 7">
            <a:extLst>
              <a:ext uri="{FF2B5EF4-FFF2-40B4-BE49-F238E27FC236}">
                <a16:creationId xmlns:a16="http://schemas.microsoft.com/office/drawing/2014/main" id="{4E0B4840-A4C2-7702-A040-C4CE1875A968}"/>
              </a:ext>
            </a:extLst>
          </p:cNvPr>
          <p:cNvCxnSpPr>
            <a:cxnSpLocks/>
          </p:cNvCxnSpPr>
          <p:nvPr/>
        </p:nvCxnSpPr>
        <p:spPr>
          <a:xfrm>
            <a:off x="6040158" y="1895667"/>
            <a:ext cx="0" cy="45400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969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E7244-C990-5683-DDFB-E66A399B827C}"/>
              </a:ext>
            </a:extLst>
          </p:cNvPr>
          <p:cNvSpPr>
            <a:spLocks noGrp="1"/>
          </p:cNvSpPr>
          <p:nvPr>
            <p:ph type="title"/>
          </p:nvPr>
        </p:nvSpPr>
        <p:spPr>
          <a:xfrm>
            <a:off x="838199" y="564211"/>
            <a:ext cx="4571999" cy="1165002"/>
          </a:xfrm>
        </p:spPr>
        <p:txBody>
          <a:bodyPr anchor="b">
            <a:normAutofit/>
          </a:bodyPr>
          <a:lstStyle/>
          <a:p>
            <a:r>
              <a:rPr lang="en-US" sz="3600"/>
              <a:t>Output and Inference: </a:t>
            </a:r>
          </a:p>
        </p:txBody>
      </p:sp>
      <p:sp>
        <p:nvSpPr>
          <p:cNvPr id="3" name="Content Placeholder 2">
            <a:extLst>
              <a:ext uri="{FF2B5EF4-FFF2-40B4-BE49-F238E27FC236}">
                <a16:creationId xmlns:a16="http://schemas.microsoft.com/office/drawing/2014/main" id="{FB3ADC8C-89DD-B8F8-4CBC-E09B2D857B17}"/>
              </a:ext>
            </a:extLst>
          </p:cNvPr>
          <p:cNvSpPr>
            <a:spLocks noGrp="1"/>
          </p:cNvSpPr>
          <p:nvPr>
            <p:ph idx="1"/>
          </p:nvPr>
        </p:nvSpPr>
        <p:spPr>
          <a:xfrm>
            <a:off x="838199" y="2055327"/>
            <a:ext cx="4571999" cy="3776975"/>
          </a:xfrm>
        </p:spPr>
        <p:txBody>
          <a:bodyPr>
            <a:normAutofit/>
          </a:bodyPr>
          <a:lstStyle/>
          <a:p>
            <a:r>
              <a:rPr lang="en-US" sz="1800"/>
              <a:t>The outputs for each case of different CPU and different Matrix sizes are obtained after each computation and they are compared to find the optimal execution parameters.</a:t>
            </a:r>
          </a:p>
        </p:txBody>
      </p:sp>
      <p:pic>
        <p:nvPicPr>
          <p:cNvPr id="5" name="Picture 4">
            <a:extLst>
              <a:ext uri="{FF2B5EF4-FFF2-40B4-BE49-F238E27FC236}">
                <a16:creationId xmlns:a16="http://schemas.microsoft.com/office/drawing/2014/main" id="{AF4B3D3C-AD7C-CD07-AAF5-4C125208A846}"/>
              </a:ext>
            </a:extLst>
          </p:cNvPr>
          <p:cNvPicPr>
            <a:picLocks noChangeAspect="1"/>
          </p:cNvPicPr>
          <p:nvPr/>
        </p:nvPicPr>
        <p:blipFill rotWithShape="1">
          <a:blip r:embed="rId2"/>
          <a:srcRect l="-439" t="1" r="41376" b="1"/>
          <a:stretch/>
        </p:blipFill>
        <p:spPr>
          <a:xfrm>
            <a:off x="5779566" y="564211"/>
            <a:ext cx="5863329" cy="5286197"/>
          </a:xfrm>
          <a:prstGeom prst="rect">
            <a:avLst/>
          </a:prstGeom>
        </p:spPr>
      </p:pic>
      <p:sp>
        <p:nvSpPr>
          <p:cNvPr id="12" name="Rectangle 11">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538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1A961-037A-1ED9-DBE0-3A1448CA11CD}"/>
              </a:ext>
            </a:extLst>
          </p:cNvPr>
          <p:cNvSpPr>
            <a:spLocks noGrp="1"/>
          </p:cNvSpPr>
          <p:nvPr>
            <p:ph type="title"/>
          </p:nvPr>
        </p:nvSpPr>
        <p:spPr/>
        <p:txBody>
          <a:bodyPr/>
          <a:lstStyle/>
          <a:p>
            <a:r>
              <a:rPr lang="en-US" dirty="0"/>
              <a:t>Comparison:</a:t>
            </a:r>
          </a:p>
        </p:txBody>
      </p:sp>
      <p:sp>
        <p:nvSpPr>
          <p:cNvPr id="8" name="Text Placeholder 7">
            <a:extLst>
              <a:ext uri="{FF2B5EF4-FFF2-40B4-BE49-F238E27FC236}">
                <a16:creationId xmlns:a16="http://schemas.microsoft.com/office/drawing/2014/main" id="{D5289773-E728-D816-E4A3-1262509183BA}"/>
              </a:ext>
            </a:extLst>
          </p:cNvPr>
          <p:cNvSpPr>
            <a:spLocks noGrp="1"/>
          </p:cNvSpPr>
          <p:nvPr>
            <p:ph type="body" idx="1"/>
          </p:nvPr>
        </p:nvSpPr>
        <p:spPr/>
        <p:txBody>
          <a:bodyPr/>
          <a:lstStyle/>
          <a:p>
            <a:r>
              <a:rPr lang="en-US" dirty="0"/>
              <a:t>Matrix Addition</a:t>
            </a:r>
          </a:p>
        </p:txBody>
      </p:sp>
      <p:sp>
        <p:nvSpPr>
          <p:cNvPr id="9" name="Text Placeholder 8">
            <a:extLst>
              <a:ext uri="{FF2B5EF4-FFF2-40B4-BE49-F238E27FC236}">
                <a16:creationId xmlns:a16="http://schemas.microsoft.com/office/drawing/2014/main" id="{C61DD4A0-3C88-389D-3A49-F0C6A11A5A41}"/>
              </a:ext>
            </a:extLst>
          </p:cNvPr>
          <p:cNvSpPr>
            <a:spLocks noGrp="1"/>
          </p:cNvSpPr>
          <p:nvPr>
            <p:ph type="body" sz="quarter" idx="3"/>
          </p:nvPr>
        </p:nvSpPr>
        <p:spPr/>
        <p:txBody>
          <a:bodyPr/>
          <a:lstStyle/>
          <a:p>
            <a:r>
              <a:rPr lang="en-US" dirty="0"/>
              <a:t>Matrix Multiplication</a:t>
            </a:r>
          </a:p>
        </p:txBody>
      </p:sp>
      <p:graphicFrame>
        <p:nvGraphicFramePr>
          <p:cNvPr id="12" name="Content Placeholder 11">
            <a:extLst>
              <a:ext uri="{FF2B5EF4-FFF2-40B4-BE49-F238E27FC236}">
                <a16:creationId xmlns:a16="http://schemas.microsoft.com/office/drawing/2014/main" id="{3A1ED286-C3AC-47DB-26AC-0D61A7AE31A2}"/>
              </a:ext>
            </a:extLst>
          </p:cNvPr>
          <p:cNvGraphicFramePr>
            <a:graphicFrameLocks noGrp="1"/>
          </p:cNvGraphicFramePr>
          <p:nvPr>
            <p:ph sz="half" idx="2"/>
            <p:extLst>
              <p:ext uri="{D42A27DB-BD31-4B8C-83A1-F6EECF244321}">
                <p14:modId xmlns:p14="http://schemas.microsoft.com/office/powerpoint/2010/main" val="4182737486"/>
              </p:ext>
            </p:extLst>
          </p:nvPr>
        </p:nvGraphicFramePr>
        <p:xfrm>
          <a:off x="1116013" y="3203575"/>
          <a:ext cx="4937125" cy="29686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ontent Placeholder 12">
            <a:extLst>
              <a:ext uri="{FF2B5EF4-FFF2-40B4-BE49-F238E27FC236}">
                <a16:creationId xmlns:a16="http://schemas.microsoft.com/office/drawing/2014/main" id="{24EE9217-7481-FAA1-B7E0-50070F2D86FD}"/>
              </a:ext>
            </a:extLst>
          </p:cNvPr>
          <p:cNvGraphicFramePr>
            <a:graphicFrameLocks noGrp="1"/>
          </p:cNvGraphicFramePr>
          <p:nvPr>
            <p:ph sz="quarter" idx="4"/>
          </p:nvPr>
        </p:nvGraphicFramePr>
        <p:xfrm>
          <a:off x="6345238" y="3203575"/>
          <a:ext cx="4938712" cy="29686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1174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3A213D-5BF2-9D8B-86DF-EDDB92050D25}"/>
              </a:ext>
            </a:extLst>
          </p:cNvPr>
          <p:cNvSpPr>
            <a:spLocks noGrp="1"/>
          </p:cNvSpPr>
          <p:nvPr>
            <p:ph type="title"/>
          </p:nvPr>
        </p:nvSpPr>
        <p:spPr>
          <a:xfrm>
            <a:off x="621792" y="1161288"/>
            <a:ext cx="3602736" cy="2545173"/>
          </a:xfrm>
        </p:spPr>
        <p:txBody>
          <a:bodyPr>
            <a:normAutofit/>
          </a:bodyPr>
          <a:lstStyle/>
          <a:p>
            <a:r>
              <a:rPr lang="en-US" dirty="0"/>
              <a:t>Proposal description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03B2656-1C1E-5EAB-2C2D-23CA66C2194D}"/>
              </a:ext>
            </a:extLst>
          </p:cNvPr>
          <p:cNvSpPr>
            <a:spLocks noGrp="1"/>
          </p:cNvSpPr>
          <p:nvPr>
            <p:ph idx="1"/>
          </p:nvPr>
        </p:nvSpPr>
        <p:spPr>
          <a:xfrm>
            <a:off x="5440678" y="1161289"/>
            <a:ext cx="5843017" cy="5010912"/>
          </a:xfrm>
        </p:spPr>
        <p:txBody>
          <a:bodyPr>
            <a:normAutofit/>
          </a:bodyPr>
          <a:lstStyle/>
          <a:p>
            <a:r>
              <a:rPr lang="en-US" b="0" i="0" dirty="0">
                <a:effectLst/>
                <a:latin typeface="Arial" panose="020B0604020202020204" pitchFamily="34" charset="0"/>
              </a:rPr>
              <a:t>With an emphasis on both performance and energy efficiency, this research intends to use the</a:t>
            </a:r>
            <a:br>
              <a:rPr lang="en-US" dirty="0"/>
            </a:br>
            <a:r>
              <a:rPr lang="en-US" b="0" i="0" dirty="0">
                <a:effectLst/>
                <a:latin typeface="Arial" panose="020B0604020202020204" pitchFamily="34" charset="0"/>
              </a:rPr>
              <a:t>gem5 simulator to conduct a thorough investigation of heterogeneous computing architectures.</a:t>
            </a:r>
            <a:br>
              <a:rPr lang="en-US" dirty="0"/>
            </a:br>
            <a:r>
              <a:rPr lang="en-US" b="0" i="0" dirty="0">
                <a:effectLst/>
                <a:latin typeface="Arial" panose="020B0604020202020204" pitchFamily="34" charset="0"/>
              </a:rPr>
              <a:t>We will examine the following crucial areas by modelling a system with a CPU and one or</a:t>
            </a:r>
            <a:br>
              <a:rPr lang="en-US" dirty="0"/>
            </a:br>
            <a:r>
              <a:rPr lang="en-US" b="0" i="0" dirty="0">
                <a:effectLst/>
                <a:latin typeface="Arial" panose="020B0604020202020204" pitchFamily="34" charset="0"/>
              </a:rPr>
              <a:t>more accelerator components.</a:t>
            </a:r>
          </a:p>
        </p:txBody>
      </p:sp>
    </p:spTree>
    <p:extLst>
      <p:ext uri="{BB962C8B-B14F-4D97-AF65-F5344CB8AC3E}">
        <p14:creationId xmlns:p14="http://schemas.microsoft.com/office/powerpoint/2010/main" val="2125910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31F0BF-92F8-C3BB-42C1-A01E11412D4B}"/>
              </a:ext>
            </a:extLst>
          </p:cNvPr>
          <p:cNvSpPr>
            <a:spLocks noGrp="1"/>
          </p:cNvSpPr>
          <p:nvPr>
            <p:ph type="ctrTitle"/>
          </p:nvPr>
        </p:nvSpPr>
        <p:spPr>
          <a:xfrm>
            <a:off x="1524003" y="1999615"/>
            <a:ext cx="9144000" cy="2764028"/>
          </a:xfrm>
        </p:spPr>
        <p:txBody>
          <a:bodyPr anchor="ctr">
            <a:normAutofit/>
          </a:bodyPr>
          <a:lstStyle/>
          <a:p>
            <a:pPr algn="ctr"/>
            <a:r>
              <a:rPr lang="en-US" sz="6100"/>
              <a:t>Performance Analysis of GPU using CUDA</a:t>
            </a:r>
          </a:p>
        </p:txBody>
      </p:sp>
      <p:sp>
        <p:nvSpPr>
          <p:cNvPr id="4" name="Subtitle 3">
            <a:extLst>
              <a:ext uri="{FF2B5EF4-FFF2-40B4-BE49-F238E27FC236}">
                <a16:creationId xmlns:a16="http://schemas.microsoft.com/office/drawing/2014/main" id="{7DF96EDC-DDE3-F457-2FED-15F403C58ED6}"/>
              </a:ext>
            </a:extLst>
          </p:cNvPr>
          <p:cNvSpPr>
            <a:spLocks noGrp="1"/>
          </p:cNvSpPr>
          <p:nvPr>
            <p:ph type="subTitle" idx="1"/>
          </p:nvPr>
        </p:nvSpPr>
        <p:spPr>
          <a:xfrm>
            <a:off x="1966912" y="5645150"/>
            <a:ext cx="8258176" cy="631825"/>
          </a:xfrm>
        </p:spPr>
        <p:txBody>
          <a:bodyPr anchor="ctr">
            <a:normAutofit/>
          </a:bodyPr>
          <a:lstStyle/>
          <a:p>
            <a:pPr algn="ctr"/>
            <a:endParaRPr lang="en-US"/>
          </a:p>
        </p:txBody>
      </p:sp>
      <p:sp>
        <p:nvSpPr>
          <p:cNvPr id="26" name="Rectangle 25">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3570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F14FA-F253-FA44-7FBD-839C033AE063}"/>
              </a:ext>
            </a:extLst>
          </p:cNvPr>
          <p:cNvSpPr>
            <a:spLocks noGrp="1"/>
          </p:cNvSpPr>
          <p:nvPr>
            <p:ph type="title"/>
          </p:nvPr>
        </p:nvSpPr>
        <p:spPr>
          <a:xfrm>
            <a:off x="659233" y="957447"/>
            <a:ext cx="3514897" cy="4943105"/>
          </a:xfrm>
        </p:spPr>
        <p:txBody>
          <a:bodyPr anchor="ctr">
            <a:normAutofit/>
          </a:bodyPr>
          <a:lstStyle/>
          <a:p>
            <a:r>
              <a:rPr lang="en-US" dirty="0"/>
              <a:t>GPU Computation Overview:</a:t>
            </a:r>
          </a:p>
        </p:txBody>
      </p:sp>
      <p:sp>
        <p:nvSpPr>
          <p:cNvPr id="25" name="Rectangle 2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807A93A7-F9DD-4D20-47F5-E5A3D839074F}"/>
              </a:ext>
            </a:extLst>
          </p:cNvPr>
          <p:cNvGraphicFramePr>
            <a:graphicFrameLocks noGrp="1"/>
          </p:cNvGraphicFramePr>
          <p:nvPr>
            <p:ph idx="1"/>
            <p:extLst>
              <p:ext uri="{D42A27DB-BD31-4B8C-83A1-F6EECF244321}">
                <p14:modId xmlns:p14="http://schemas.microsoft.com/office/powerpoint/2010/main" val="2127008133"/>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456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Rectangle 3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7DCFE5-AE0D-5DEF-798B-8FA7325D684E}"/>
              </a:ext>
            </a:extLst>
          </p:cNvPr>
          <p:cNvSpPr>
            <a:spLocks noGrp="1"/>
          </p:cNvSpPr>
          <p:nvPr>
            <p:ph type="title"/>
          </p:nvPr>
        </p:nvSpPr>
        <p:spPr>
          <a:xfrm>
            <a:off x="1115568" y="548640"/>
            <a:ext cx="10168128" cy="1179576"/>
          </a:xfrm>
        </p:spPr>
        <p:txBody>
          <a:bodyPr>
            <a:normAutofit/>
          </a:bodyPr>
          <a:lstStyle/>
          <a:p>
            <a:r>
              <a:rPr lang="en-US" dirty="0"/>
              <a:t>GPU Overview:</a:t>
            </a:r>
          </a:p>
        </p:txBody>
      </p:sp>
      <p:sp>
        <p:nvSpPr>
          <p:cNvPr id="35" name="Rectangle 3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diagram of a grid and a thread&#10;&#10;Description automatically generated">
            <a:extLst>
              <a:ext uri="{FF2B5EF4-FFF2-40B4-BE49-F238E27FC236}">
                <a16:creationId xmlns:a16="http://schemas.microsoft.com/office/drawing/2014/main" id="{55EC1421-3974-B6CF-ED16-D0DF93F8B21A}"/>
              </a:ext>
            </a:extLst>
          </p:cNvPr>
          <p:cNvPicPr>
            <a:picLocks noChangeAspect="1"/>
          </p:cNvPicPr>
          <p:nvPr/>
        </p:nvPicPr>
        <p:blipFill rotWithShape="1">
          <a:blip r:embed="rId2"/>
          <a:srcRect l="6759" t="-2230" r="9669" b="-1470"/>
          <a:stretch/>
        </p:blipFill>
        <p:spPr>
          <a:xfrm>
            <a:off x="466344" y="2011680"/>
            <a:ext cx="4630590" cy="4581144"/>
          </a:xfrm>
          <a:prstGeom prst="rect">
            <a:avLst/>
          </a:prstGeom>
        </p:spPr>
      </p:pic>
      <p:graphicFrame>
        <p:nvGraphicFramePr>
          <p:cNvPr id="5" name="Content Placeholder 2">
            <a:extLst>
              <a:ext uri="{FF2B5EF4-FFF2-40B4-BE49-F238E27FC236}">
                <a16:creationId xmlns:a16="http://schemas.microsoft.com/office/drawing/2014/main" id="{F6E3C17B-E7B0-B37F-5919-E2863A76E169}"/>
              </a:ext>
            </a:extLst>
          </p:cNvPr>
          <p:cNvGraphicFramePr>
            <a:graphicFrameLocks noGrp="1"/>
          </p:cNvGraphicFramePr>
          <p:nvPr>
            <p:ph idx="1"/>
            <p:extLst>
              <p:ext uri="{D42A27DB-BD31-4B8C-83A1-F6EECF244321}">
                <p14:modId xmlns:p14="http://schemas.microsoft.com/office/powerpoint/2010/main" val="2345748700"/>
              </p:ext>
            </p:extLst>
          </p:nvPr>
        </p:nvGraphicFramePr>
        <p:xfrm>
          <a:off x="5003799" y="2011680"/>
          <a:ext cx="6493934" cy="4581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8652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73AD0C-8DD7-3E8C-7169-4D566DC2A6CE}"/>
              </a:ext>
            </a:extLst>
          </p:cNvPr>
          <p:cNvSpPr>
            <a:spLocks noGrp="1"/>
          </p:cNvSpPr>
          <p:nvPr>
            <p:ph type="title"/>
          </p:nvPr>
        </p:nvSpPr>
        <p:spPr>
          <a:xfrm>
            <a:off x="868680" y="1719072"/>
            <a:ext cx="3103427" cy="3520440"/>
          </a:xfrm>
        </p:spPr>
        <p:txBody>
          <a:bodyPr anchor="t">
            <a:normAutofit/>
          </a:bodyPr>
          <a:lstStyle/>
          <a:p>
            <a:r>
              <a:rPr lang="en-US" sz="3600" dirty="0">
                <a:latin typeface="Söhne"/>
              </a:rPr>
              <a:t>Programming for GPU</a:t>
            </a:r>
            <a:r>
              <a:rPr lang="en-US" sz="3600" b="1" i="0" dirty="0">
                <a:effectLst/>
                <a:latin typeface="Söhne"/>
              </a:rPr>
              <a:t>:</a:t>
            </a:r>
            <a:endParaRPr lang="en-US" sz="3600" dirty="0"/>
          </a:p>
        </p:txBody>
      </p:sp>
      <p:sp>
        <p:nvSpPr>
          <p:cNvPr id="13" name="Rectangle 12">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B7B700A-1953-532F-DBC8-38B9E1313B49}"/>
              </a:ext>
            </a:extLst>
          </p:cNvPr>
          <p:cNvGraphicFramePr>
            <a:graphicFrameLocks noGrp="1"/>
          </p:cNvGraphicFramePr>
          <p:nvPr>
            <p:ph idx="1"/>
            <p:extLst>
              <p:ext uri="{D42A27DB-BD31-4B8C-83A1-F6EECF244321}">
                <p14:modId xmlns:p14="http://schemas.microsoft.com/office/powerpoint/2010/main" val="2650443713"/>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287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8874FB-1627-816F-E434-4E7B4C12B101}"/>
              </a:ext>
            </a:extLst>
          </p:cNvPr>
          <p:cNvSpPr>
            <a:spLocks noGrp="1"/>
          </p:cNvSpPr>
          <p:nvPr>
            <p:ph type="title"/>
          </p:nvPr>
        </p:nvSpPr>
        <p:spPr>
          <a:xfrm>
            <a:off x="621792" y="1161288"/>
            <a:ext cx="3602736" cy="4526280"/>
          </a:xfrm>
        </p:spPr>
        <p:txBody>
          <a:bodyPr>
            <a:normAutofit/>
          </a:bodyPr>
          <a:lstStyle/>
          <a:p>
            <a:r>
              <a:rPr lang="en-US">
                <a:latin typeface="Söhne"/>
              </a:rPr>
              <a:t>Programming for GPU</a:t>
            </a:r>
            <a:r>
              <a:rPr lang="en-US" b="1" i="0">
                <a:effectLst/>
                <a:latin typeface="Söhne"/>
              </a:rPr>
              <a:t>:</a:t>
            </a:r>
            <a:endParaRPr lang="en-US" dirty="0"/>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44A7029-AF41-7F8E-59FF-490038322B85}"/>
              </a:ext>
            </a:extLst>
          </p:cNvPr>
          <p:cNvSpPr>
            <a:spLocks noGrp="1"/>
          </p:cNvSpPr>
          <p:nvPr>
            <p:ph idx="1"/>
          </p:nvPr>
        </p:nvSpPr>
        <p:spPr>
          <a:xfrm>
            <a:off x="4846319" y="932688"/>
            <a:ext cx="6504433" cy="4992624"/>
          </a:xfrm>
        </p:spPr>
        <p:txBody>
          <a:bodyPr anchor="ctr">
            <a:normAutofit/>
          </a:bodyPr>
          <a:lstStyle/>
          <a:p>
            <a:pPr marL="0" indent="0">
              <a:lnSpc>
                <a:spcPct val="100000"/>
              </a:lnSpc>
              <a:buNone/>
            </a:pPr>
            <a:r>
              <a:rPr lang="en-US" sz="1600" b="1" dirty="0"/>
              <a:t>Importance of Thread Synchronization in Parallel Computing</a:t>
            </a:r>
          </a:p>
          <a:p>
            <a:pPr lvl="1">
              <a:lnSpc>
                <a:spcPct val="100000"/>
              </a:lnSpc>
            </a:pPr>
            <a:r>
              <a:rPr lang="en-US" sz="1600" dirty="0"/>
              <a:t>Thread Synchronization:</a:t>
            </a:r>
          </a:p>
          <a:p>
            <a:pPr lvl="2">
              <a:lnSpc>
                <a:spcPct val="100000"/>
              </a:lnSpc>
            </a:pPr>
            <a:r>
              <a:rPr lang="en-US" sz="1600" dirty="0"/>
              <a:t>Proper synchronization is crucial to avoid race conditions and ensure correct results.</a:t>
            </a:r>
          </a:p>
          <a:p>
            <a:pPr lvl="2">
              <a:lnSpc>
                <a:spcPct val="100000"/>
              </a:lnSpc>
            </a:pPr>
            <a:r>
              <a:rPr lang="en-US" sz="1600" dirty="0"/>
              <a:t>CUDA provides synchronization mechanisms such as barriers (__</a:t>
            </a:r>
            <a:r>
              <a:rPr lang="en-US" sz="1600" dirty="0" err="1"/>
              <a:t>syncthreads</a:t>
            </a:r>
            <a:r>
              <a:rPr lang="en-US" sz="1600" dirty="0"/>
              <a:t>()) within a block.</a:t>
            </a:r>
          </a:p>
          <a:p>
            <a:pPr lvl="1">
              <a:lnSpc>
                <a:spcPct val="100000"/>
              </a:lnSpc>
            </a:pPr>
            <a:r>
              <a:rPr lang="en-US" sz="1600" dirty="0"/>
              <a:t>Coordinated Execution:</a:t>
            </a:r>
          </a:p>
          <a:p>
            <a:pPr lvl="2">
              <a:lnSpc>
                <a:spcPct val="100000"/>
              </a:lnSpc>
            </a:pPr>
            <a:r>
              <a:rPr lang="en-US" sz="1600" dirty="0"/>
              <a:t>Threads within a block often cooperate to perform a task, requiring synchronization points.</a:t>
            </a:r>
          </a:p>
          <a:p>
            <a:pPr lvl="2">
              <a:lnSpc>
                <a:spcPct val="100000"/>
              </a:lnSpc>
            </a:pPr>
            <a:r>
              <a:rPr lang="en-US" sz="1600" dirty="0"/>
              <a:t>Synchronization ensures that threads complete their tasks before moving to the next phase.</a:t>
            </a:r>
          </a:p>
          <a:p>
            <a:pPr lvl="1">
              <a:lnSpc>
                <a:spcPct val="100000"/>
              </a:lnSpc>
            </a:pPr>
            <a:r>
              <a:rPr lang="en-US" sz="1600" dirty="0"/>
              <a:t>Data Sharing:</a:t>
            </a:r>
          </a:p>
          <a:p>
            <a:pPr lvl="2">
              <a:lnSpc>
                <a:spcPct val="100000"/>
              </a:lnSpc>
            </a:pPr>
            <a:r>
              <a:rPr lang="en-US" sz="1600" dirty="0"/>
              <a:t>Shared memory is a crucial resource for data sharing among threads in the same block.</a:t>
            </a:r>
          </a:p>
          <a:p>
            <a:pPr lvl="2">
              <a:lnSpc>
                <a:spcPct val="100000"/>
              </a:lnSpc>
            </a:pPr>
            <a:r>
              <a:rPr lang="en-US" sz="1600" dirty="0"/>
              <a:t>Synchronization mechanisms help manage concurrent access to shared data.</a:t>
            </a:r>
          </a:p>
        </p:txBody>
      </p:sp>
    </p:spTree>
    <p:extLst>
      <p:ext uri="{BB962C8B-B14F-4D97-AF65-F5344CB8AC3E}">
        <p14:creationId xmlns:p14="http://schemas.microsoft.com/office/powerpoint/2010/main" val="2634495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682DF-6206-70C9-7E66-761BEDA93F97}"/>
              </a:ext>
            </a:extLst>
          </p:cNvPr>
          <p:cNvSpPr>
            <a:spLocks noGrp="1"/>
          </p:cNvSpPr>
          <p:nvPr>
            <p:ph type="title"/>
          </p:nvPr>
        </p:nvSpPr>
        <p:spPr>
          <a:xfrm>
            <a:off x="655320" y="429030"/>
            <a:ext cx="2834640" cy="5457589"/>
          </a:xfrm>
        </p:spPr>
        <p:txBody>
          <a:bodyPr anchor="ctr">
            <a:normAutofit/>
          </a:bodyPr>
          <a:lstStyle/>
          <a:p>
            <a:r>
              <a:rPr lang="en-US" sz="2500"/>
              <a:t>CUDA Implementation:</a:t>
            </a:r>
          </a:p>
        </p:txBody>
      </p:sp>
      <p:sp>
        <p:nvSpPr>
          <p:cNvPr id="17" name="Rectangle 16">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B67B6A2-AA94-472B-25FD-EABAE79B0DFC}"/>
              </a:ext>
            </a:extLst>
          </p:cNvPr>
          <p:cNvSpPr>
            <a:spLocks/>
          </p:cNvSpPr>
          <p:nvPr/>
        </p:nvSpPr>
        <p:spPr>
          <a:xfrm>
            <a:off x="3753781" y="1363726"/>
            <a:ext cx="5991352" cy="4224274"/>
          </a:xfrm>
          <a:prstGeom prst="rect">
            <a:avLst/>
          </a:prstGeom>
        </p:spPr>
        <p:txBody>
          <a:bodyPr>
            <a:normAutofit fontScale="92500" lnSpcReduction="20000"/>
          </a:bodyPr>
          <a:lstStyle/>
          <a:p>
            <a:r>
              <a:rPr lang="en-US" dirty="0">
                <a:solidFill>
                  <a:srgbClr val="808080"/>
                </a:solidFill>
                <a:latin typeface="Cascadia Mono" panose="020B0609020000020004" pitchFamily="49" charset="0"/>
              </a:rPr>
              <a:t>  </a:t>
            </a:r>
            <a:r>
              <a:rPr lang="en-US" sz="1800" dirty="0">
                <a:solidFill>
                  <a:srgbClr val="808080"/>
                </a:solidFill>
                <a:latin typeface="Cascadia Mono" panose="020B0609020000020004" pitchFamily="49" charset="0"/>
              </a:rPr>
              <a:t>#include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&lt;</a:t>
            </a:r>
            <a:r>
              <a:rPr lang="en-US" sz="1800" dirty="0" err="1">
                <a:solidFill>
                  <a:srgbClr val="A31515"/>
                </a:solidFill>
                <a:latin typeface="Cascadia Mono" panose="020B0609020000020004" pitchFamily="49" charset="0"/>
              </a:rPr>
              <a:t>stdio.h</a:t>
            </a:r>
            <a:r>
              <a:rPr lang="en-US" sz="1800" dirty="0">
                <a:solidFill>
                  <a:srgbClr val="A31515"/>
                </a:solidFill>
                <a:latin typeface="Cascadia Mono" panose="020B0609020000020004" pitchFamily="49" charset="0"/>
              </a:rPr>
              <a:t>&gt;</a:t>
            </a:r>
            <a:endParaRPr lang="en-US" sz="1800" dirty="0">
              <a:solidFill>
                <a:srgbClr val="000000"/>
              </a:solidFill>
              <a:latin typeface="Cascadia Mono" panose="020B0609020000020004" pitchFamily="49" charset="0"/>
            </a:endParaRPr>
          </a:p>
          <a:p>
            <a:r>
              <a:rPr lang="en-US" sz="1800" dirty="0">
                <a:solidFill>
                  <a:srgbClr val="808080"/>
                </a:solidFill>
                <a:latin typeface="Cascadia Mono" panose="020B0609020000020004" pitchFamily="49" charset="0"/>
              </a:rPr>
              <a:t>  #include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&lt;</a:t>
            </a:r>
            <a:r>
              <a:rPr lang="en-US" sz="1800" dirty="0" err="1">
                <a:solidFill>
                  <a:srgbClr val="A31515"/>
                </a:solidFill>
                <a:latin typeface="Cascadia Mono" panose="020B0609020000020004" pitchFamily="49" charset="0"/>
              </a:rPr>
              <a:t>stdlib.h</a:t>
            </a:r>
            <a:r>
              <a:rPr lang="en-US" sz="1800" dirty="0">
                <a:solidFill>
                  <a:srgbClr val="A31515"/>
                </a:solidFill>
                <a:latin typeface="Cascadia Mono" panose="020B0609020000020004" pitchFamily="49" charset="0"/>
              </a:rPr>
              <a:t>&gt;</a:t>
            </a:r>
            <a:endParaRPr lang="en-US" sz="1800" dirty="0">
              <a:solidFill>
                <a:srgbClr val="000000"/>
              </a:solidFill>
              <a:latin typeface="Cascadia Mono" panose="020B0609020000020004" pitchFamily="49" charset="0"/>
            </a:endParaRPr>
          </a:p>
          <a:p>
            <a:r>
              <a:rPr lang="en-US" sz="1800" dirty="0">
                <a:solidFill>
                  <a:srgbClr val="808080"/>
                </a:solidFill>
                <a:latin typeface="Cascadia Mono" panose="020B0609020000020004" pitchFamily="49" charset="0"/>
              </a:rPr>
              <a:t>  #include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&lt;</a:t>
            </a:r>
            <a:r>
              <a:rPr lang="en-US" sz="1800" dirty="0" err="1">
                <a:solidFill>
                  <a:srgbClr val="A31515"/>
                </a:solidFill>
                <a:latin typeface="Cascadia Mono" panose="020B0609020000020004" pitchFamily="49" charset="0"/>
              </a:rPr>
              <a:t>cuda_runtime.h</a:t>
            </a:r>
            <a:r>
              <a:rPr lang="en-US" sz="1800" dirty="0">
                <a:solidFill>
                  <a:srgbClr val="A31515"/>
                </a:solidFill>
                <a:latin typeface="Cascadia Mono" panose="020B0609020000020004" pitchFamily="49" charset="0"/>
              </a:rPr>
              <a:t>&gt;</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808080"/>
                </a:solidFill>
                <a:latin typeface="Cascadia Mono" panose="020B0609020000020004" pitchFamily="49" charset="0"/>
              </a:rPr>
              <a:t>  #define</a:t>
            </a:r>
            <a:r>
              <a:rPr lang="en-US" sz="1800" dirty="0">
                <a:solidFill>
                  <a:srgbClr val="000000"/>
                </a:solidFill>
                <a:latin typeface="Cascadia Mono" panose="020B0609020000020004" pitchFamily="49" charset="0"/>
              </a:rPr>
              <a:t> </a:t>
            </a:r>
            <a:r>
              <a:rPr lang="en-US" sz="1800" dirty="0">
                <a:solidFill>
                  <a:srgbClr val="6F008A"/>
                </a:solidFill>
                <a:latin typeface="Cascadia Mono" panose="020B0609020000020004" pitchFamily="49" charset="0"/>
              </a:rPr>
              <a:t>SIZE</a:t>
            </a:r>
            <a:r>
              <a:rPr lang="en-US" sz="1800" dirty="0">
                <a:solidFill>
                  <a:srgbClr val="000000"/>
                </a:solidFill>
                <a:latin typeface="Cascadia Mono" panose="020B0609020000020004" pitchFamily="49" charset="0"/>
              </a:rPr>
              <a:t> 16</a:t>
            </a:r>
          </a:p>
          <a:p>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  // Matrix multiplication kernel</a:t>
            </a:r>
          </a:p>
          <a:p>
            <a:endParaRPr lang="en-US" sz="1500" kern="1200" dirty="0">
              <a:solidFill>
                <a:schemeClr val="tx1"/>
              </a:solidFill>
              <a:latin typeface="+mn-lt"/>
              <a:ea typeface="+mn-ea"/>
              <a:cs typeface="+mn-cs"/>
            </a:endParaRPr>
          </a:p>
          <a:p>
            <a:pPr marL="315468" lvl="1" defTabSz="630936">
              <a:lnSpc>
                <a:spcPct val="90000"/>
              </a:lnSpc>
              <a:spcAft>
                <a:spcPts val="600"/>
              </a:spcAft>
            </a:pPr>
            <a:r>
              <a:rPr lang="en-US" sz="1500" kern="1200" dirty="0">
                <a:solidFill>
                  <a:schemeClr val="tx1"/>
                </a:solidFill>
                <a:latin typeface="+mn-lt"/>
                <a:ea typeface="+mn-ea"/>
                <a:cs typeface="+mn-cs"/>
              </a:rPr>
              <a:t>__global__ void </a:t>
            </a:r>
            <a:r>
              <a:rPr lang="en-US" sz="1500" kern="1200" dirty="0" err="1">
                <a:solidFill>
                  <a:schemeClr val="tx1"/>
                </a:solidFill>
                <a:latin typeface="+mn-lt"/>
                <a:ea typeface="+mn-ea"/>
                <a:cs typeface="+mn-cs"/>
              </a:rPr>
              <a:t>matrixMul</a:t>
            </a:r>
            <a:r>
              <a:rPr lang="en-US" sz="1500" kern="1200" dirty="0">
                <a:solidFill>
                  <a:schemeClr val="tx1"/>
                </a:solidFill>
                <a:latin typeface="+mn-lt"/>
                <a:ea typeface="+mn-ea"/>
                <a:cs typeface="+mn-cs"/>
              </a:rPr>
              <a:t>(int* a, int* b, int* c, int width) {</a:t>
            </a:r>
          </a:p>
          <a:p>
            <a:pPr marL="315468" lvl="1" defTabSz="630936">
              <a:lnSpc>
                <a:spcPct val="90000"/>
              </a:lnSpc>
              <a:spcAft>
                <a:spcPts val="600"/>
              </a:spcAft>
            </a:pPr>
            <a:r>
              <a:rPr lang="en-US" sz="1500" kern="1200" dirty="0">
                <a:solidFill>
                  <a:schemeClr val="tx1"/>
                </a:solidFill>
                <a:latin typeface="+mn-lt"/>
                <a:ea typeface="+mn-ea"/>
                <a:cs typeface="+mn-cs"/>
              </a:rPr>
              <a:t>    int row = </a:t>
            </a:r>
            <a:r>
              <a:rPr lang="en-US" sz="1500" kern="1200" dirty="0" err="1">
                <a:solidFill>
                  <a:schemeClr val="tx1"/>
                </a:solidFill>
                <a:latin typeface="+mn-lt"/>
                <a:ea typeface="+mn-ea"/>
                <a:cs typeface="+mn-cs"/>
              </a:rPr>
              <a:t>blockIdx.y</a:t>
            </a:r>
            <a:r>
              <a:rPr lang="en-US" sz="1500" kern="1200" dirty="0">
                <a:solidFill>
                  <a:schemeClr val="tx1"/>
                </a:solidFill>
                <a:latin typeface="+mn-lt"/>
                <a:ea typeface="+mn-ea"/>
                <a:cs typeface="+mn-cs"/>
              </a:rPr>
              <a:t> * </a:t>
            </a:r>
            <a:r>
              <a:rPr lang="en-US" sz="1500" kern="1200" dirty="0" err="1">
                <a:solidFill>
                  <a:schemeClr val="tx1"/>
                </a:solidFill>
                <a:latin typeface="+mn-lt"/>
                <a:ea typeface="+mn-ea"/>
                <a:cs typeface="+mn-cs"/>
              </a:rPr>
              <a:t>blockDim.y</a:t>
            </a:r>
            <a:r>
              <a:rPr lang="en-US" sz="1500" kern="1200" dirty="0">
                <a:solidFill>
                  <a:schemeClr val="tx1"/>
                </a:solidFill>
                <a:latin typeface="+mn-lt"/>
                <a:ea typeface="+mn-ea"/>
                <a:cs typeface="+mn-cs"/>
              </a:rPr>
              <a:t> + </a:t>
            </a:r>
            <a:r>
              <a:rPr lang="en-US" sz="1500" kern="1200" dirty="0" err="1">
                <a:solidFill>
                  <a:schemeClr val="tx1"/>
                </a:solidFill>
                <a:latin typeface="+mn-lt"/>
                <a:ea typeface="+mn-ea"/>
                <a:cs typeface="+mn-cs"/>
              </a:rPr>
              <a:t>threadIdx.y</a:t>
            </a:r>
            <a:r>
              <a:rPr lang="en-US" sz="1500" kern="1200" dirty="0">
                <a:solidFill>
                  <a:schemeClr val="tx1"/>
                </a:solidFill>
                <a:latin typeface="+mn-lt"/>
                <a:ea typeface="+mn-ea"/>
                <a:cs typeface="+mn-cs"/>
              </a:rPr>
              <a:t>;</a:t>
            </a:r>
          </a:p>
          <a:p>
            <a:pPr marL="315468" lvl="1" defTabSz="630936">
              <a:lnSpc>
                <a:spcPct val="90000"/>
              </a:lnSpc>
              <a:spcAft>
                <a:spcPts val="600"/>
              </a:spcAft>
            </a:pPr>
            <a:r>
              <a:rPr lang="en-US" sz="1500" kern="1200" dirty="0">
                <a:solidFill>
                  <a:schemeClr val="tx1"/>
                </a:solidFill>
                <a:latin typeface="+mn-lt"/>
                <a:ea typeface="+mn-ea"/>
                <a:cs typeface="+mn-cs"/>
              </a:rPr>
              <a:t>    int col = </a:t>
            </a:r>
            <a:r>
              <a:rPr lang="en-US" sz="1500" kern="1200" dirty="0" err="1">
                <a:solidFill>
                  <a:schemeClr val="tx1"/>
                </a:solidFill>
                <a:latin typeface="+mn-lt"/>
                <a:ea typeface="+mn-ea"/>
                <a:cs typeface="+mn-cs"/>
              </a:rPr>
              <a:t>blockIdx.x</a:t>
            </a:r>
            <a:r>
              <a:rPr lang="en-US" sz="1500" kern="1200" dirty="0">
                <a:solidFill>
                  <a:schemeClr val="tx1"/>
                </a:solidFill>
                <a:latin typeface="+mn-lt"/>
                <a:ea typeface="+mn-ea"/>
                <a:cs typeface="+mn-cs"/>
              </a:rPr>
              <a:t> * </a:t>
            </a:r>
            <a:r>
              <a:rPr lang="en-US" sz="1500" kern="1200" dirty="0" err="1">
                <a:solidFill>
                  <a:schemeClr val="tx1"/>
                </a:solidFill>
                <a:latin typeface="+mn-lt"/>
                <a:ea typeface="+mn-ea"/>
                <a:cs typeface="+mn-cs"/>
              </a:rPr>
              <a:t>blockDim.x</a:t>
            </a:r>
            <a:r>
              <a:rPr lang="en-US" sz="1500" kern="1200" dirty="0">
                <a:solidFill>
                  <a:schemeClr val="tx1"/>
                </a:solidFill>
                <a:latin typeface="+mn-lt"/>
                <a:ea typeface="+mn-ea"/>
                <a:cs typeface="+mn-cs"/>
              </a:rPr>
              <a:t> + </a:t>
            </a:r>
            <a:r>
              <a:rPr lang="en-US" sz="1500" kern="1200" dirty="0" err="1">
                <a:solidFill>
                  <a:schemeClr val="tx1"/>
                </a:solidFill>
                <a:latin typeface="+mn-lt"/>
                <a:ea typeface="+mn-ea"/>
                <a:cs typeface="+mn-cs"/>
              </a:rPr>
              <a:t>threadIdx.x</a:t>
            </a:r>
            <a:r>
              <a:rPr lang="en-US" sz="1500" kern="1200" dirty="0">
                <a:solidFill>
                  <a:schemeClr val="tx1"/>
                </a:solidFill>
                <a:latin typeface="+mn-lt"/>
                <a:ea typeface="+mn-ea"/>
                <a:cs typeface="+mn-cs"/>
              </a:rPr>
              <a:t>;</a:t>
            </a:r>
          </a:p>
          <a:p>
            <a:pPr marL="315468" lvl="1" defTabSz="630936">
              <a:lnSpc>
                <a:spcPct val="90000"/>
              </a:lnSpc>
              <a:spcAft>
                <a:spcPts val="600"/>
              </a:spcAft>
            </a:pPr>
            <a:endParaRPr lang="en-US" sz="1500" kern="1200" dirty="0">
              <a:solidFill>
                <a:schemeClr val="tx1"/>
              </a:solidFill>
              <a:latin typeface="+mn-lt"/>
              <a:ea typeface="+mn-ea"/>
              <a:cs typeface="+mn-cs"/>
            </a:endParaRPr>
          </a:p>
          <a:p>
            <a:pPr marL="315468" lvl="1" defTabSz="630936">
              <a:lnSpc>
                <a:spcPct val="90000"/>
              </a:lnSpc>
              <a:spcAft>
                <a:spcPts val="600"/>
              </a:spcAft>
            </a:pPr>
            <a:r>
              <a:rPr lang="en-US" sz="1500" kern="1200" dirty="0">
                <a:solidFill>
                  <a:schemeClr val="tx1"/>
                </a:solidFill>
                <a:latin typeface="+mn-lt"/>
                <a:ea typeface="+mn-ea"/>
                <a:cs typeface="+mn-cs"/>
              </a:rPr>
              <a:t>    if (row &lt; width &amp;&amp; col &lt; width) {</a:t>
            </a:r>
          </a:p>
          <a:p>
            <a:pPr marL="315468" lvl="1" defTabSz="630936">
              <a:lnSpc>
                <a:spcPct val="90000"/>
              </a:lnSpc>
              <a:spcAft>
                <a:spcPts val="600"/>
              </a:spcAft>
            </a:pPr>
            <a:r>
              <a:rPr lang="en-US" sz="1500" kern="1200" dirty="0">
                <a:solidFill>
                  <a:schemeClr val="tx1"/>
                </a:solidFill>
                <a:latin typeface="+mn-lt"/>
                <a:ea typeface="+mn-ea"/>
                <a:cs typeface="+mn-cs"/>
              </a:rPr>
              <a:t>        int sum = 0;</a:t>
            </a:r>
          </a:p>
          <a:p>
            <a:pPr marL="315468" lvl="1" defTabSz="630936">
              <a:lnSpc>
                <a:spcPct val="90000"/>
              </a:lnSpc>
              <a:spcAft>
                <a:spcPts val="600"/>
              </a:spcAft>
            </a:pPr>
            <a:r>
              <a:rPr lang="en-US" sz="1500" kern="1200" dirty="0">
                <a:solidFill>
                  <a:schemeClr val="tx1"/>
                </a:solidFill>
                <a:latin typeface="+mn-lt"/>
                <a:ea typeface="+mn-ea"/>
                <a:cs typeface="+mn-cs"/>
              </a:rPr>
              <a:t>        for (int k = 0; k &lt; width; ++k) {</a:t>
            </a:r>
          </a:p>
          <a:p>
            <a:pPr marL="315468" lvl="1" defTabSz="630936">
              <a:lnSpc>
                <a:spcPct val="90000"/>
              </a:lnSpc>
              <a:spcAft>
                <a:spcPts val="600"/>
              </a:spcAft>
            </a:pPr>
            <a:r>
              <a:rPr lang="en-US" sz="1500" kern="1200" dirty="0">
                <a:solidFill>
                  <a:schemeClr val="tx1"/>
                </a:solidFill>
                <a:latin typeface="+mn-lt"/>
                <a:ea typeface="+mn-ea"/>
                <a:cs typeface="+mn-cs"/>
              </a:rPr>
              <a:t>            sum += a[row * width + k] * b[k * width + col];</a:t>
            </a:r>
          </a:p>
          <a:p>
            <a:pPr marL="315468" lvl="1" defTabSz="630936">
              <a:lnSpc>
                <a:spcPct val="90000"/>
              </a:lnSpc>
              <a:spcAft>
                <a:spcPts val="600"/>
              </a:spcAft>
            </a:pPr>
            <a:r>
              <a:rPr lang="en-US" sz="1500" kern="1200" dirty="0">
                <a:solidFill>
                  <a:schemeClr val="tx1"/>
                </a:solidFill>
                <a:latin typeface="+mn-lt"/>
                <a:ea typeface="+mn-ea"/>
                <a:cs typeface="+mn-cs"/>
              </a:rPr>
              <a:t>        }</a:t>
            </a:r>
          </a:p>
          <a:p>
            <a:pPr marL="315468" lvl="1" defTabSz="630936">
              <a:lnSpc>
                <a:spcPct val="90000"/>
              </a:lnSpc>
              <a:spcAft>
                <a:spcPts val="600"/>
              </a:spcAft>
            </a:pPr>
            <a:r>
              <a:rPr lang="en-US" sz="1500" kern="1200" dirty="0">
                <a:solidFill>
                  <a:schemeClr val="tx1"/>
                </a:solidFill>
                <a:latin typeface="+mn-lt"/>
                <a:ea typeface="+mn-ea"/>
                <a:cs typeface="+mn-cs"/>
              </a:rPr>
              <a:t>        c[row * width + col] = sum;</a:t>
            </a:r>
          </a:p>
          <a:p>
            <a:pPr marL="315468" lvl="1" defTabSz="630936">
              <a:lnSpc>
                <a:spcPct val="90000"/>
              </a:lnSpc>
              <a:spcAft>
                <a:spcPts val="600"/>
              </a:spcAft>
            </a:pPr>
            <a:r>
              <a:rPr lang="en-US" sz="1500" kern="1200" dirty="0">
                <a:solidFill>
                  <a:schemeClr val="tx1"/>
                </a:solidFill>
                <a:latin typeface="+mn-lt"/>
                <a:ea typeface="+mn-ea"/>
                <a:cs typeface="+mn-cs"/>
              </a:rPr>
              <a:t>    }</a:t>
            </a:r>
          </a:p>
          <a:p>
            <a:pPr lvl="1">
              <a:lnSpc>
                <a:spcPct val="90000"/>
              </a:lnSpc>
              <a:spcAft>
                <a:spcPts val="600"/>
              </a:spcAft>
            </a:pPr>
            <a:endParaRPr lang="en-US" sz="1500" dirty="0"/>
          </a:p>
        </p:txBody>
      </p:sp>
      <p:sp>
        <p:nvSpPr>
          <p:cNvPr id="5" name="TextBox 4">
            <a:extLst>
              <a:ext uri="{FF2B5EF4-FFF2-40B4-BE49-F238E27FC236}">
                <a16:creationId xmlns:a16="http://schemas.microsoft.com/office/drawing/2014/main" id="{0DDA7882-969B-FEB1-B730-37FD2FF09060}"/>
              </a:ext>
            </a:extLst>
          </p:cNvPr>
          <p:cNvSpPr txBox="1"/>
          <p:nvPr/>
        </p:nvSpPr>
        <p:spPr>
          <a:xfrm>
            <a:off x="9307574" y="3145524"/>
            <a:ext cx="2884426" cy="283476"/>
          </a:xfrm>
          <a:prstGeom prst="rect">
            <a:avLst/>
          </a:prstGeom>
          <a:noFill/>
        </p:spPr>
        <p:txBody>
          <a:bodyPr wrap="square" rtlCol="0">
            <a:spAutoFit/>
          </a:bodyPr>
          <a:lstStyle/>
          <a:p>
            <a:pPr defTabSz="630936">
              <a:spcAft>
                <a:spcPts val="600"/>
              </a:spcAft>
            </a:pPr>
            <a:r>
              <a:rPr lang="en-US" sz="1242" kern="1200" dirty="0">
                <a:solidFill>
                  <a:schemeClr val="tx1"/>
                </a:solidFill>
                <a:latin typeface="+mn-lt"/>
                <a:ea typeface="+mn-ea"/>
                <a:cs typeface="+mn-cs"/>
              </a:rPr>
              <a:t>calculates the global row index.</a:t>
            </a:r>
            <a:endParaRPr lang="en-US" dirty="0"/>
          </a:p>
        </p:txBody>
      </p:sp>
      <p:sp>
        <p:nvSpPr>
          <p:cNvPr id="6" name="TextBox 5">
            <a:extLst>
              <a:ext uri="{FF2B5EF4-FFF2-40B4-BE49-F238E27FC236}">
                <a16:creationId xmlns:a16="http://schemas.microsoft.com/office/drawing/2014/main" id="{5D922C62-0D96-78F8-2FE3-6D333CC54CCC}"/>
              </a:ext>
            </a:extLst>
          </p:cNvPr>
          <p:cNvSpPr txBox="1"/>
          <p:nvPr/>
        </p:nvSpPr>
        <p:spPr>
          <a:xfrm>
            <a:off x="9236154" y="3419270"/>
            <a:ext cx="2884426" cy="283476"/>
          </a:xfrm>
          <a:prstGeom prst="rect">
            <a:avLst/>
          </a:prstGeom>
          <a:noFill/>
        </p:spPr>
        <p:txBody>
          <a:bodyPr wrap="square" rtlCol="0">
            <a:spAutoFit/>
          </a:bodyPr>
          <a:lstStyle/>
          <a:p>
            <a:pPr defTabSz="630936">
              <a:spcAft>
                <a:spcPts val="600"/>
              </a:spcAft>
            </a:pPr>
            <a:r>
              <a:rPr lang="en-US" sz="1242" kern="1200" dirty="0">
                <a:solidFill>
                  <a:schemeClr val="tx1"/>
                </a:solidFill>
                <a:latin typeface="+mn-lt"/>
                <a:ea typeface="+mn-ea"/>
                <a:cs typeface="+mn-cs"/>
              </a:rPr>
              <a:t> calculates the global column index.</a:t>
            </a:r>
            <a:endParaRPr lang="en-US" dirty="0"/>
          </a:p>
        </p:txBody>
      </p:sp>
      <p:cxnSp>
        <p:nvCxnSpPr>
          <p:cNvPr id="8" name="Straight Arrow Connector 7">
            <a:extLst>
              <a:ext uri="{FF2B5EF4-FFF2-40B4-BE49-F238E27FC236}">
                <a16:creationId xmlns:a16="http://schemas.microsoft.com/office/drawing/2014/main" id="{D4FBCF4C-BC13-29AE-4954-700E6A0D5A56}"/>
              </a:ext>
            </a:extLst>
          </p:cNvPr>
          <p:cNvCxnSpPr>
            <a:cxnSpLocks/>
          </p:cNvCxnSpPr>
          <p:nvPr/>
        </p:nvCxnSpPr>
        <p:spPr>
          <a:xfrm>
            <a:off x="8394016" y="3321210"/>
            <a:ext cx="777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872B0AF-6180-06FD-D139-677A1A93A892}"/>
              </a:ext>
            </a:extLst>
          </p:cNvPr>
          <p:cNvCxnSpPr>
            <a:cxnSpLocks/>
          </p:cNvCxnSpPr>
          <p:nvPr/>
        </p:nvCxnSpPr>
        <p:spPr>
          <a:xfrm>
            <a:off x="8394016" y="3581679"/>
            <a:ext cx="842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225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B5E6-8936-C02F-40DD-6173E0A4A5DF}"/>
              </a:ext>
            </a:extLst>
          </p:cNvPr>
          <p:cNvSpPr>
            <a:spLocks noGrp="1"/>
          </p:cNvSpPr>
          <p:nvPr>
            <p:ph type="title"/>
          </p:nvPr>
        </p:nvSpPr>
        <p:spPr/>
        <p:txBody>
          <a:bodyPr>
            <a:normAutofit/>
          </a:bodyPr>
          <a:lstStyle/>
          <a:p>
            <a:r>
              <a:rPr lang="en-US" dirty="0"/>
              <a:t>CUDA Implementation :</a:t>
            </a:r>
          </a:p>
        </p:txBody>
      </p:sp>
      <p:sp>
        <p:nvSpPr>
          <p:cNvPr id="3" name="Content Placeholder 2">
            <a:extLst>
              <a:ext uri="{FF2B5EF4-FFF2-40B4-BE49-F238E27FC236}">
                <a16:creationId xmlns:a16="http://schemas.microsoft.com/office/drawing/2014/main" id="{02B2DC06-9647-D891-AB9C-CF1F3DA9C3C5}"/>
              </a:ext>
            </a:extLst>
          </p:cNvPr>
          <p:cNvSpPr>
            <a:spLocks noGrp="1"/>
          </p:cNvSpPr>
          <p:nvPr>
            <p:ph idx="1"/>
          </p:nvPr>
        </p:nvSpPr>
        <p:spPr>
          <a:xfrm>
            <a:off x="265044" y="2252605"/>
            <a:ext cx="6076121" cy="4360098"/>
          </a:xfrm>
        </p:spPr>
        <p:txBody>
          <a:bodyPr>
            <a:normAutofit fontScale="55000" lnSpcReduction="20000"/>
          </a:bodyPr>
          <a:lstStyle/>
          <a:p>
            <a:pPr marL="0" indent="0">
              <a:buNone/>
            </a:pP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main() {</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blockSizeValues</a:t>
            </a:r>
            <a:r>
              <a:rPr lang="en-US" sz="1800" dirty="0">
                <a:solidFill>
                  <a:srgbClr val="000000"/>
                </a:solidFill>
                <a:latin typeface="Cascadia Mono" panose="020B0609020000020004" pitchFamily="49" charset="0"/>
              </a:rPr>
              <a:t>[] = { 4, 8, 16 };  </a:t>
            </a:r>
            <a:r>
              <a:rPr lang="en-US" sz="1800" dirty="0">
                <a:solidFill>
                  <a:srgbClr val="008000"/>
                </a:solidFill>
                <a:latin typeface="Cascadia Mono" panose="020B0609020000020004" pitchFamily="49" charset="0"/>
              </a:rPr>
              <a:t>// Different block sizes to test</a:t>
            </a:r>
            <a:endParaRPr lang="en-US" sz="1800" dirty="0">
              <a:solidFill>
                <a:srgbClr val="000000"/>
              </a:solidFill>
              <a:latin typeface="Cascadia Mono" panose="020B0609020000020004" pitchFamily="49" charset="0"/>
            </a:endParaRP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num_blockSizes</a:t>
            </a:r>
            <a:r>
              <a:rPr lang="en-US" sz="1800" dirty="0">
                <a:solidFill>
                  <a:srgbClr val="000000"/>
                </a:solidFill>
                <a:latin typeface="Cascadia Mono" panose="020B0609020000020004" pitchFamily="49" charset="0"/>
              </a:rPr>
              <a:t>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blockSizeValues</a:t>
            </a:r>
            <a:r>
              <a:rPr lang="en-US" sz="1800" dirty="0">
                <a:solidFill>
                  <a:srgbClr val="000000"/>
                </a:solidFill>
                <a:latin typeface="Cascadia Mono" panose="020B0609020000020004" pitchFamily="49" charset="0"/>
              </a:rPr>
              <a:t>)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blockSizeValues</a:t>
            </a:r>
            <a:r>
              <a:rPr lang="en-US" sz="1800" dirty="0">
                <a:solidFill>
                  <a:srgbClr val="000000"/>
                </a:solidFill>
                <a:latin typeface="Cascadia Mono" panose="020B0609020000020004" pitchFamily="49" charset="0"/>
              </a:rPr>
              <a:t>[0]);</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gridSizeValues</a:t>
            </a:r>
            <a:r>
              <a:rPr lang="en-US" sz="1800" dirty="0">
                <a:solidFill>
                  <a:srgbClr val="000000"/>
                </a:solidFill>
                <a:latin typeface="Cascadia Mono" panose="020B0609020000020004" pitchFamily="49" charset="0"/>
              </a:rPr>
              <a:t>[] = { 2, 4, 8 };  </a:t>
            </a:r>
            <a:r>
              <a:rPr lang="en-US" sz="1800" dirty="0">
                <a:solidFill>
                  <a:srgbClr val="008000"/>
                </a:solidFill>
                <a:latin typeface="Cascadia Mono" panose="020B0609020000020004" pitchFamily="49" charset="0"/>
              </a:rPr>
              <a:t>// Different grid sizes to test</a:t>
            </a:r>
            <a:endParaRPr lang="en-US" sz="1800" dirty="0">
              <a:solidFill>
                <a:srgbClr val="000000"/>
              </a:solidFill>
              <a:latin typeface="Cascadia Mono" panose="020B0609020000020004" pitchFamily="49" charset="0"/>
            </a:endParaRP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num_gridSizes</a:t>
            </a:r>
            <a:r>
              <a:rPr lang="en-US" sz="1800" dirty="0">
                <a:solidFill>
                  <a:srgbClr val="000000"/>
                </a:solidFill>
                <a:latin typeface="Cascadia Mono" panose="020B0609020000020004" pitchFamily="49" charset="0"/>
              </a:rPr>
              <a:t>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gridSizeValues</a:t>
            </a:r>
            <a:r>
              <a:rPr lang="en-US" sz="1800" dirty="0">
                <a:solidFill>
                  <a:srgbClr val="000000"/>
                </a:solidFill>
                <a:latin typeface="Cascadia Mono" panose="020B0609020000020004" pitchFamily="49" charset="0"/>
              </a:rPr>
              <a:t>)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gridSizeValues</a:t>
            </a:r>
            <a:r>
              <a:rPr lang="en-US" sz="1800" dirty="0">
                <a:solidFill>
                  <a:srgbClr val="000000"/>
                </a:solidFill>
                <a:latin typeface="Cascadia Mono" panose="020B0609020000020004" pitchFamily="49" charset="0"/>
              </a:rPr>
              <a:t>[0]);</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b = 0; b &lt; </a:t>
            </a:r>
            <a:r>
              <a:rPr lang="en-US" sz="1800" dirty="0" err="1">
                <a:solidFill>
                  <a:srgbClr val="000000"/>
                </a:solidFill>
                <a:latin typeface="Cascadia Mono" panose="020B0609020000020004" pitchFamily="49" charset="0"/>
              </a:rPr>
              <a:t>num_blockSizes</a:t>
            </a:r>
            <a:r>
              <a:rPr lang="en-US" sz="1800" dirty="0">
                <a:solidFill>
                  <a:srgbClr val="000000"/>
                </a:solidFill>
                <a:latin typeface="Cascadia Mono" panose="020B0609020000020004" pitchFamily="49" charset="0"/>
              </a:rPr>
              <a:t>; ++b) {</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blockSize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blockSizeValues</a:t>
            </a:r>
            <a:r>
              <a:rPr lang="en-US" sz="1800" dirty="0">
                <a:solidFill>
                  <a:srgbClr val="000000"/>
                </a:solidFill>
                <a:latin typeface="Cascadia Mono" panose="020B0609020000020004" pitchFamily="49" charset="0"/>
              </a:rPr>
              <a:t>[b];</a:t>
            </a:r>
          </a:p>
          <a:p>
            <a:pPr marL="0" indent="0">
              <a:buNone/>
            </a:pPr>
            <a:r>
              <a:rPr lang="pt-BR" sz="1800" dirty="0">
                <a:solidFill>
                  <a:srgbClr val="000000"/>
                </a:solidFill>
                <a:latin typeface="Cascadia Mono" panose="020B0609020000020004" pitchFamily="49" charset="0"/>
              </a:rPr>
              <a:t>        </a:t>
            </a:r>
            <a:r>
              <a:rPr lang="pt-BR" sz="1800" dirty="0">
                <a:solidFill>
                  <a:srgbClr val="0000FF"/>
                </a:solidFill>
                <a:latin typeface="Cascadia Mono" panose="020B0609020000020004" pitchFamily="49" charset="0"/>
              </a:rPr>
              <a:t>for</a:t>
            </a:r>
            <a:r>
              <a:rPr lang="pt-BR" sz="1800" dirty="0">
                <a:solidFill>
                  <a:srgbClr val="000000"/>
                </a:solidFill>
                <a:latin typeface="Cascadia Mono" panose="020B0609020000020004" pitchFamily="49" charset="0"/>
              </a:rPr>
              <a:t> (</a:t>
            </a:r>
            <a:r>
              <a:rPr lang="pt-BR" sz="1800" dirty="0">
                <a:solidFill>
                  <a:srgbClr val="0000FF"/>
                </a:solidFill>
                <a:latin typeface="Cascadia Mono" panose="020B0609020000020004" pitchFamily="49" charset="0"/>
              </a:rPr>
              <a:t>int</a:t>
            </a:r>
            <a:r>
              <a:rPr lang="pt-BR" sz="1800" dirty="0">
                <a:solidFill>
                  <a:srgbClr val="000000"/>
                </a:solidFill>
                <a:latin typeface="Cascadia Mono" panose="020B0609020000020004" pitchFamily="49" charset="0"/>
              </a:rPr>
              <a:t> g = 0; g &lt; num_gridSizes; ++g) {</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gridSize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gridSizeValues</a:t>
            </a:r>
            <a:r>
              <a:rPr lang="en-US" sz="1800" dirty="0">
                <a:solidFill>
                  <a:srgbClr val="000000"/>
                </a:solidFill>
                <a:latin typeface="Cascadia Mono" panose="020B0609020000020004" pitchFamily="49" charset="0"/>
              </a:rPr>
              <a:t>[g];</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size = </a:t>
            </a:r>
            <a:r>
              <a:rPr lang="en-US" sz="1800" dirty="0">
                <a:solidFill>
                  <a:srgbClr val="6F008A"/>
                </a:solidFill>
                <a:latin typeface="Cascadia Mono" panose="020B0609020000020004" pitchFamily="49" charset="0"/>
              </a:rPr>
              <a:t>SIZE</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matrixSize</a:t>
            </a:r>
            <a:r>
              <a:rPr lang="en-US" sz="1800" dirty="0">
                <a:solidFill>
                  <a:srgbClr val="000000"/>
                </a:solidFill>
                <a:latin typeface="Cascadia Mono" panose="020B0609020000020004" pitchFamily="49" charset="0"/>
              </a:rPr>
              <a:t> = size * size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Host matrices</a:t>
            </a:r>
          </a:p>
          <a:p>
            <a:pPr marL="0" indent="0">
              <a:buNone/>
            </a:pPr>
            <a:r>
              <a:rPr lang="pt-BR" sz="1800" dirty="0">
                <a:solidFill>
                  <a:srgbClr val="000000"/>
                </a:solidFill>
                <a:latin typeface="Cascadia Mono" panose="020B0609020000020004" pitchFamily="49" charset="0"/>
              </a:rPr>
              <a:t> </a:t>
            </a:r>
            <a:r>
              <a:rPr lang="pt-BR" sz="1800" dirty="0">
                <a:solidFill>
                  <a:srgbClr val="0000FF"/>
                </a:solidFill>
                <a:latin typeface="Cascadia Mono" panose="020B0609020000020004" pitchFamily="49" charset="0"/>
              </a:rPr>
              <a:t>int</a:t>
            </a:r>
            <a:r>
              <a:rPr lang="pt-BR" sz="1800" dirty="0">
                <a:solidFill>
                  <a:srgbClr val="000000"/>
                </a:solidFill>
                <a:latin typeface="Cascadia Mono" panose="020B0609020000020004" pitchFamily="49" charset="0"/>
              </a:rPr>
              <a:t>* h_A, * h_B, * h_C;</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h_A</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*)malloc(</a:t>
            </a:r>
            <a:r>
              <a:rPr lang="en-US" sz="1800" dirty="0" err="1">
                <a:solidFill>
                  <a:srgbClr val="000000"/>
                </a:solidFill>
                <a:latin typeface="Cascadia Mono" panose="020B0609020000020004" pitchFamily="49" charset="0"/>
              </a:rPr>
              <a:t>matrixSize</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h_B</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*)malloc(</a:t>
            </a:r>
            <a:r>
              <a:rPr lang="en-US" sz="1800" dirty="0" err="1">
                <a:solidFill>
                  <a:srgbClr val="000000"/>
                </a:solidFill>
                <a:latin typeface="Cascadia Mono" panose="020B0609020000020004" pitchFamily="49" charset="0"/>
              </a:rPr>
              <a:t>matrixSize</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h_C</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*)malloc(</a:t>
            </a:r>
            <a:r>
              <a:rPr lang="en-US" sz="1800" dirty="0" err="1">
                <a:solidFill>
                  <a:srgbClr val="000000"/>
                </a:solidFill>
                <a:latin typeface="Cascadia Mono" panose="020B0609020000020004" pitchFamily="49" charset="0"/>
              </a:rPr>
              <a:t>matrixSize</a:t>
            </a:r>
            <a:r>
              <a:rPr lang="en-US" sz="1800" dirty="0">
                <a:solidFill>
                  <a:srgbClr val="000000"/>
                </a:solidFill>
                <a:latin typeface="Cascadia Mono" panose="020B0609020000020004" pitchFamily="49" charset="0"/>
              </a:rPr>
              <a:t>);</a:t>
            </a:r>
          </a:p>
          <a:p>
            <a:pPr marL="0" indent="0">
              <a:buNone/>
            </a:pPr>
            <a:endParaRPr lang="en-US" sz="1800" dirty="0">
              <a:solidFill>
                <a:srgbClr val="000000"/>
              </a:solidFill>
              <a:latin typeface="Cascadia Mono" panose="020B0609020000020004" pitchFamily="49" charset="0"/>
            </a:endParaRPr>
          </a:p>
          <a:p>
            <a:pPr marL="0" indent="0">
              <a:buNone/>
            </a:pPr>
            <a:endParaRPr lang="en-US" dirty="0"/>
          </a:p>
        </p:txBody>
      </p:sp>
      <p:sp>
        <p:nvSpPr>
          <p:cNvPr id="4" name="Content Placeholder 2">
            <a:extLst>
              <a:ext uri="{FF2B5EF4-FFF2-40B4-BE49-F238E27FC236}">
                <a16:creationId xmlns:a16="http://schemas.microsoft.com/office/drawing/2014/main" id="{6CF41ED4-910F-826A-B908-1FA60864609E}"/>
              </a:ext>
            </a:extLst>
          </p:cNvPr>
          <p:cNvSpPr txBox="1">
            <a:spLocks/>
          </p:cNvSpPr>
          <p:nvPr/>
        </p:nvSpPr>
        <p:spPr>
          <a:xfrm>
            <a:off x="6199632" y="2345105"/>
            <a:ext cx="6076121" cy="436009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008000"/>
                </a:solidFill>
                <a:latin typeface="Cascadia Mono" panose="020B0609020000020004" pitchFamily="49" charset="0"/>
              </a:rPr>
              <a:t>// Initialize matrices</a:t>
            </a:r>
          </a:p>
          <a:p>
            <a:pPr marL="0" indent="0">
              <a:buNone/>
            </a:pPr>
            <a:r>
              <a:rPr lang="en-US" sz="1800" dirty="0">
                <a:solidFill>
                  <a:srgbClr val="0000FF"/>
                </a:solidFill>
                <a:latin typeface="Cascadia Mono" panose="020B0609020000020004" pitchFamily="49" charset="0"/>
              </a:rPr>
              <a:t>for</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 0;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&lt; size * size;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h_A</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 1;</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h_B</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 2;</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h_C</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 0;</a:t>
            </a:r>
          </a:p>
          <a:p>
            <a:pPr marL="0" indent="0">
              <a:buNone/>
            </a:pPr>
            <a:r>
              <a:rPr lang="en-US" sz="1800" dirty="0">
                <a:solidFill>
                  <a:srgbClr val="000000"/>
                </a:solidFill>
                <a:latin typeface="Cascadia Mono" panose="020B0609020000020004" pitchFamily="49" charset="0"/>
              </a:rPr>
              <a:t>}</a:t>
            </a:r>
          </a:p>
          <a:p>
            <a:pPr marL="0" indent="0">
              <a:buNone/>
            </a:pPr>
            <a:r>
              <a:rPr lang="en-US" sz="1800" dirty="0">
                <a:solidFill>
                  <a:srgbClr val="008000"/>
                </a:solidFill>
                <a:latin typeface="Cascadia Mono" panose="020B0609020000020004" pitchFamily="49" charset="0"/>
              </a:rPr>
              <a:t>// Device matrices</a:t>
            </a:r>
          </a:p>
          <a:p>
            <a:pPr marL="0" indent="0">
              <a:buNone/>
            </a:pP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d_A</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d_B</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d_C</a:t>
            </a:r>
            <a:r>
              <a:rPr lang="en-US" sz="1800" dirty="0">
                <a:solidFill>
                  <a:srgbClr val="000000"/>
                </a:solidFill>
                <a:latin typeface="Cascadia Mono" panose="020B0609020000020004" pitchFamily="49" charset="0"/>
              </a:rPr>
              <a:t>;</a:t>
            </a:r>
          </a:p>
          <a:p>
            <a:pPr marL="0" indent="0">
              <a:buNone/>
            </a:pPr>
            <a:r>
              <a:rPr lang="en-US" sz="1800" dirty="0" err="1">
                <a:solidFill>
                  <a:srgbClr val="000000"/>
                </a:solidFill>
                <a:latin typeface="Cascadia Mono" panose="020B0609020000020004" pitchFamily="49" charset="0"/>
              </a:rPr>
              <a:t>cudaMalloc</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**)&amp;</a:t>
            </a:r>
            <a:r>
              <a:rPr lang="en-US" sz="1800" dirty="0" err="1">
                <a:solidFill>
                  <a:srgbClr val="000000"/>
                </a:solidFill>
                <a:latin typeface="Cascadia Mono" panose="020B0609020000020004" pitchFamily="49" charset="0"/>
              </a:rPr>
              <a:t>d_A</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matrixSize</a:t>
            </a:r>
            <a:r>
              <a:rPr lang="en-US" sz="1800" dirty="0">
                <a:solidFill>
                  <a:srgbClr val="000000"/>
                </a:solidFill>
                <a:latin typeface="Cascadia Mono" panose="020B0609020000020004" pitchFamily="49" charset="0"/>
              </a:rPr>
              <a:t>);</a:t>
            </a:r>
          </a:p>
          <a:p>
            <a:pPr marL="0" indent="0">
              <a:buNone/>
            </a:pPr>
            <a:r>
              <a:rPr lang="en-US" sz="1800" dirty="0" err="1">
                <a:solidFill>
                  <a:srgbClr val="000000"/>
                </a:solidFill>
                <a:latin typeface="Cascadia Mono" panose="020B0609020000020004" pitchFamily="49" charset="0"/>
              </a:rPr>
              <a:t>cudaMalloc</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**)&amp;</a:t>
            </a:r>
            <a:r>
              <a:rPr lang="en-US" sz="1800" dirty="0" err="1">
                <a:solidFill>
                  <a:srgbClr val="000000"/>
                </a:solidFill>
                <a:latin typeface="Cascadia Mono" panose="020B0609020000020004" pitchFamily="49" charset="0"/>
              </a:rPr>
              <a:t>d_B</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matrixSize</a:t>
            </a:r>
            <a:r>
              <a:rPr lang="en-US" sz="1800" dirty="0">
                <a:solidFill>
                  <a:srgbClr val="000000"/>
                </a:solidFill>
                <a:latin typeface="Cascadia Mono" panose="020B0609020000020004" pitchFamily="49" charset="0"/>
              </a:rPr>
              <a:t>);</a:t>
            </a:r>
          </a:p>
          <a:p>
            <a:pPr marL="0" indent="0">
              <a:buNone/>
            </a:pPr>
            <a:r>
              <a:rPr lang="en-US" sz="1800" dirty="0" err="1">
                <a:solidFill>
                  <a:srgbClr val="000000"/>
                </a:solidFill>
                <a:latin typeface="Cascadia Mono" panose="020B0609020000020004" pitchFamily="49" charset="0"/>
              </a:rPr>
              <a:t>cudaMalloc</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**)&amp;</a:t>
            </a:r>
            <a:r>
              <a:rPr lang="en-US" sz="1800" dirty="0" err="1">
                <a:solidFill>
                  <a:srgbClr val="000000"/>
                </a:solidFill>
                <a:latin typeface="Cascadia Mono" panose="020B0609020000020004" pitchFamily="49" charset="0"/>
              </a:rPr>
              <a:t>d_C</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matrixSize</a:t>
            </a:r>
            <a:r>
              <a:rPr lang="en-US" sz="1800" dirty="0">
                <a:solidFill>
                  <a:srgbClr val="000000"/>
                </a:solidFill>
                <a:latin typeface="Cascadia Mono" panose="020B0609020000020004" pitchFamily="49" charset="0"/>
              </a:rPr>
              <a:t>);</a:t>
            </a:r>
          </a:p>
          <a:p>
            <a:pPr marL="0" indent="0">
              <a:buNone/>
            </a:pPr>
            <a:r>
              <a:rPr lang="en-US" sz="1800" dirty="0">
                <a:solidFill>
                  <a:srgbClr val="008000"/>
                </a:solidFill>
                <a:latin typeface="Cascadia Mono" panose="020B0609020000020004" pitchFamily="49" charset="0"/>
              </a:rPr>
              <a:t>// Copy host matrices to device</a:t>
            </a:r>
          </a:p>
          <a:p>
            <a:pPr marL="0" indent="0">
              <a:buNone/>
            </a:pPr>
            <a:r>
              <a:rPr lang="pt-BR" sz="1800" dirty="0">
                <a:solidFill>
                  <a:srgbClr val="000000"/>
                </a:solidFill>
                <a:latin typeface="Cascadia Mono" panose="020B0609020000020004" pitchFamily="49" charset="0"/>
              </a:rPr>
              <a:t>cudaMemcpy(d_A, h_A, matrixSize, </a:t>
            </a:r>
            <a:r>
              <a:rPr lang="pt-BR" sz="1800" dirty="0">
                <a:solidFill>
                  <a:srgbClr val="2F4F4F"/>
                </a:solidFill>
                <a:latin typeface="Cascadia Mono" panose="020B0609020000020004" pitchFamily="49" charset="0"/>
              </a:rPr>
              <a:t>cudaMemcpyHostToDevice</a:t>
            </a:r>
            <a:r>
              <a:rPr lang="pt-BR" sz="1800" dirty="0">
                <a:solidFill>
                  <a:srgbClr val="000000"/>
                </a:solidFill>
                <a:latin typeface="Cascadia Mono" panose="020B0609020000020004" pitchFamily="49" charset="0"/>
              </a:rPr>
              <a:t>);</a:t>
            </a:r>
          </a:p>
          <a:p>
            <a:pPr marL="0" indent="0">
              <a:buNone/>
            </a:pPr>
            <a:r>
              <a:rPr lang="en-US" sz="1800" dirty="0" err="1">
                <a:solidFill>
                  <a:srgbClr val="000000"/>
                </a:solidFill>
                <a:latin typeface="Cascadia Mono" panose="020B0609020000020004" pitchFamily="49" charset="0"/>
              </a:rPr>
              <a:t>cudaMemcpy</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d_B</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h_B</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matrixSize</a:t>
            </a:r>
            <a:r>
              <a:rPr lang="en-US" sz="1800" dirty="0">
                <a:solidFill>
                  <a:srgbClr val="000000"/>
                </a:solidFill>
                <a:latin typeface="Cascadia Mono" panose="020B0609020000020004" pitchFamily="49" charset="0"/>
              </a:rPr>
              <a:t>, </a:t>
            </a:r>
            <a:r>
              <a:rPr lang="en-US" sz="1800" dirty="0" err="1">
                <a:solidFill>
                  <a:srgbClr val="2F4F4F"/>
                </a:solidFill>
                <a:latin typeface="Cascadia Mono" panose="020B0609020000020004" pitchFamily="49" charset="0"/>
              </a:rPr>
              <a:t>cudaMemcpyHostToDevice</a:t>
            </a:r>
            <a:r>
              <a:rPr lang="en-US" sz="1800" dirty="0">
                <a:solidFill>
                  <a:srgbClr val="000000"/>
                </a:solidFill>
                <a:latin typeface="Cascadia Mono" panose="020B0609020000020004" pitchFamily="49" charset="0"/>
              </a:rPr>
              <a:t>);</a:t>
            </a:r>
          </a:p>
          <a:p>
            <a:pPr marL="0" indent="0">
              <a:buFont typeface="Arial" panose="020B0604020202020204" pitchFamily="34" charset="0"/>
              <a:buNone/>
            </a:pPr>
            <a:endParaRPr lang="en-US" dirty="0"/>
          </a:p>
        </p:txBody>
      </p:sp>
      <p:cxnSp>
        <p:nvCxnSpPr>
          <p:cNvPr id="6" name="Straight Connector 5">
            <a:extLst>
              <a:ext uri="{FF2B5EF4-FFF2-40B4-BE49-F238E27FC236}">
                <a16:creationId xmlns:a16="http://schemas.microsoft.com/office/drawing/2014/main" id="{8869A995-F2DA-31F8-31B3-A965BE4A2287}"/>
              </a:ext>
            </a:extLst>
          </p:cNvPr>
          <p:cNvCxnSpPr/>
          <p:nvPr/>
        </p:nvCxnSpPr>
        <p:spPr>
          <a:xfrm>
            <a:off x="6199632" y="2034209"/>
            <a:ext cx="0" cy="44924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967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3CD5-1F4D-743D-FFB8-CFD9E9CDE096}"/>
              </a:ext>
            </a:extLst>
          </p:cNvPr>
          <p:cNvSpPr>
            <a:spLocks noGrp="1"/>
          </p:cNvSpPr>
          <p:nvPr>
            <p:ph type="title"/>
          </p:nvPr>
        </p:nvSpPr>
        <p:spPr/>
        <p:txBody>
          <a:bodyPr/>
          <a:lstStyle/>
          <a:p>
            <a:r>
              <a:rPr lang="en-US" dirty="0"/>
              <a:t>CUDA Implementation:</a:t>
            </a:r>
          </a:p>
        </p:txBody>
      </p:sp>
      <p:sp>
        <p:nvSpPr>
          <p:cNvPr id="3" name="Content Placeholder 2">
            <a:extLst>
              <a:ext uri="{FF2B5EF4-FFF2-40B4-BE49-F238E27FC236}">
                <a16:creationId xmlns:a16="http://schemas.microsoft.com/office/drawing/2014/main" id="{B3F88AD8-7B4F-96D5-7774-A5518CC177AD}"/>
              </a:ext>
            </a:extLst>
          </p:cNvPr>
          <p:cNvSpPr>
            <a:spLocks noGrp="1"/>
          </p:cNvSpPr>
          <p:nvPr>
            <p:ph idx="1"/>
          </p:nvPr>
        </p:nvSpPr>
        <p:spPr>
          <a:xfrm>
            <a:off x="622852" y="2067339"/>
            <a:ext cx="5758070" cy="4572000"/>
          </a:xfrm>
        </p:spPr>
        <p:txBody>
          <a:bodyPr>
            <a:normAutofit fontScale="47500" lnSpcReduction="20000"/>
          </a:bodyPr>
          <a:lstStyle/>
          <a:p>
            <a:pPr marL="0" indent="0">
              <a:buNone/>
            </a:pPr>
            <a:r>
              <a:rPr lang="en-US" sz="2400" dirty="0">
                <a:solidFill>
                  <a:srgbClr val="008000"/>
                </a:solidFill>
                <a:latin typeface="Cascadia Mono" panose="020B0609020000020004" pitchFamily="49" charset="0"/>
              </a:rPr>
              <a:t>// Set the block size and grid size</a:t>
            </a:r>
          </a:p>
          <a:p>
            <a:pPr marL="0" indent="0">
              <a:buNone/>
            </a:pPr>
            <a:r>
              <a:rPr lang="en-US" sz="2400" dirty="0">
                <a:solidFill>
                  <a:srgbClr val="2B91AF"/>
                </a:solidFill>
                <a:latin typeface="Cascadia Mono" panose="020B0609020000020004" pitchFamily="49" charset="0"/>
              </a:rPr>
              <a:t>dim3</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blockSizeDim</a:t>
            </a:r>
            <a:r>
              <a:rPr lang="en-US" sz="2400" dirty="0">
                <a:solidFill>
                  <a:srgbClr val="000000"/>
                </a:solidFill>
                <a:latin typeface="Cascadia Mono" panose="020B0609020000020004" pitchFamily="49" charset="0"/>
              </a:rPr>
              <a:t>(</a:t>
            </a:r>
            <a:r>
              <a:rPr lang="en-US" sz="2400" dirty="0" err="1">
                <a:solidFill>
                  <a:srgbClr val="000000"/>
                </a:solidFill>
                <a:latin typeface="Cascadia Mono" panose="020B0609020000020004" pitchFamily="49" charset="0"/>
              </a:rPr>
              <a:t>blockSize</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blockSize</a:t>
            </a:r>
            <a:r>
              <a:rPr lang="en-US" sz="2400" dirty="0">
                <a:solidFill>
                  <a:srgbClr val="000000"/>
                </a:solidFill>
                <a:latin typeface="Cascadia Mono" panose="020B0609020000020004" pitchFamily="49" charset="0"/>
              </a:rPr>
              <a:t>);</a:t>
            </a:r>
          </a:p>
          <a:p>
            <a:pPr marL="0" indent="0">
              <a:buNone/>
            </a:pPr>
            <a:r>
              <a:rPr lang="en-US" sz="2400" dirty="0">
                <a:solidFill>
                  <a:srgbClr val="2B91AF"/>
                </a:solidFill>
                <a:latin typeface="Cascadia Mono" panose="020B0609020000020004" pitchFamily="49" charset="0"/>
              </a:rPr>
              <a:t>dim3</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gridSizeDim</a:t>
            </a:r>
            <a:r>
              <a:rPr lang="en-US" sz="2400" dirty="0">
                <a:solidFill>
                  <a:srgbClr val="000000"/>
                </a:solidFill>
                <a:latin typeface="Cascadia Mono" panose="020B0609020000020004" pitchFamily="49" charset="0"/>
              </a:rPr>
              <a:t>(</a:t>
            </a:r>
            <a:r>
              <a:rPr lang="en-US" sz="2400" dirty="0" err="1">
                <a:solidFill>
                  <a:srgbClr val="000000"/>
                </a:solidFill>
                <a:latin typeface="Cascadia Mono" panose="020B0609020000020004" pitchFamily="49" charset="0"/>
              </a:rPr>
              <a:t>gridSize</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gridSize</a:t>
            </a:r>
            <a:r>
              <a:rPr lang="en-US" sz="2400" dirty="0">
                <a:solidFill>
                  <a:srgbClr val="000000"/>
                </a:solidFill>
                <a:latin typeface="Cascadia Mono" panose="020B0609020000020004" pitchFamily="49" charset="0"/>
              </a:rPr>
              <a:t>);</a:t>
            </a:r>
          </a:p>
          <a:p>
            <a:pPr marL="0" indent="0">
              <a:buNone/>
            </a:pPr>
            <a:r>
              <a:rPr lang="en-US" sz="2400" dirty="0">
                <a:solidFill>
                  <a:srgbClr val="008000"/>
                </a:solidFill>
                <a:latin typeface="Cascadia Mono" panose="020B0609020000020004" pitchFamily="49" charset="0"/>
              </a:rPr>
              <a:t>// Use CUDA events for timing</a:t>
            </a:r>
          </a:p>
          <a:p>
            <a:pPr marL="0" indent="0">
              <a:buNone/>
            </a:pPr>
            <a:r>
              <a:rPr lang="en-US" sz="2400" dirty="0" err="1">
                <a:solidFill>
                  <a:srgbClr val="2B91AF"/>
                </a:solidFill>
                <a:latin typeface="Cascadia Mono" panose="020B0609020000020004" pitchFamily="49" charset="0"/>
              </a:rPr>
              <a:t>cudaEvent_t</a:t>
            </a:r>
            <a:r>
              <a:rPr lang="en-US" sz="2400" dirty="0">
                <a:solidFill>
                  <a:srgbClr val="000000"/>
                </a:solidFill>
                <a:latin typeface="Cascadia Mono" panose="020B0609020000020004" pitchFamily="49" charset="0"/>
              </a:rPr>
              <a:t> start, stop;</a:t>
            </a:r>
          </a:p>
          <a:p>
            <a:pPr marL="0" indent="0">
              <a:buNone/>
            </a:pPr>
            <a:r>
              <a:rPr lang="en-US" sz="2400" dirty="0" err="1">
                <a:solidFill>
                  <a:srgbClr val="000000"/>
                </a:solidFill>
                <a:latin typeface="Cascadia Mono" panose="020B0609020000020004" pitchFamily="49" charset="0"/>
              </a:rPr>
              <a:t>cudaEventCreate</a:t>
            </a:r>
            <a:r>
              <a:rPr lang="en-US" sz="2400" dirty="0">
                <a:solidFill>
                  <a:srgbClr val="000000"/>
                </a:solidFill>
                <a:latin typeface="Cascadia Mono" panose="020B0609020000020004" pitchFamily="49" charset="0"/>
              </a:rPr>
              <a:t>(&amp;start);</a:t>
            </a:r>
          </a:p>
          <a:p>
            <a:pPr marL="0" indent="0">
              <a:buNone/>
            </a:pPr>
            <a:r>
              <a:rPr lang="en-US" sz="2400" dirty="0" err="1">
                <a:solidFill>
                  <a:srgbClr val="000000"/>
                </a:solidFill>
                <a:latin typeface="Cascadia Mono" panose="020B0609020000020004" pitchFamily="49" charset="0"/>
              </a:rPr>
              <a:t>cudaEventCreate</a:t>
            </a:r>
            <a:r>
              <a:rPr lang="en-US" sz="2400" dirty="0">
                <a:solidFill>
                  <a:srgbClr val="000000"/>
                </a:solidFill>
                <a:latin typeface="Cascadia Mono" panose="020B0609020000020004" pitchFamily="49" charset="0"/>
              </a:rPr>
              <a:t>(&amp;stop);</a:t>
            </a:r>
          </a:p>
          <a:p>
            <a:pPr marL="0" indent="0">
              <a:buNone/>
            </a:pPr>
            <a:r>
              <a:rPr lang="en-US" sz="2400" dirty="0">
                <a:solidFill>
                  <a:srgbClr val="008000"/>
                </a:solidFill>
                <a:latin typeface="Cascadia Mono" panose="020B0609020000020004" pitchFamily="49" charset="0"/>
              </a:rPr>
              <a:t>// Record start event</a:t>
            </a:r>
          </a:p>
          <a:p>
            <a:pPr marL="0" indent="0">
              <a:buNone/>
            </a:pPr>
            <a:r>
              <a:rPr lang="en-US" sz="2400" dirty="0" err="1">
                <a:solidFill>
                  <a:srgbClr val="000000"/>
                </a:solidFill>
                <a:latin typeface="Cascadia Mono" panose="020B0609020000020004" pitchFamily="49" charset="0"/>
              </a:rPr>
              <a:t>cudaEventRecord</a:t>
            </a:r>
            <a:r>
              <a:rPr lang="en-US" sz="2400" dirty="0">
                <a:solidFill>
                  <a:srgbClr val="000000"/>
                </a:solidFill>
                <a:latin typeface="Cascadia Mono" panose="020B0609020000020004" pitchFamily="49" charset="0"/>
              </a:rPr>
              <a:t>(start, 0);</a:t>
            </a:r>
          </a:p>
          <a:p>
            <a:pPr marL="0" indent="0">
              <a:buNone/>
            </a:pPr>
            <a:r>
              <a:rPr lang="en-US" sz="2400" dirty="0">
                <a:solidFill>
                  <a:srgbClr val="008000"/>
                </a:solidFill>
                <a:latin typeface="Cascadia Mono" panose="020B0609020000020004" pitchFamily="49" charset="0"/>
              </a:rPr>
              <a:t>// Launch the matrix multiplication kernel</a:t>
            </a:r>
          </a:p>
          <a:p>
            <a:pPr marL="0" indent="0">
              <a:buNone/>
            </a:pPr>
            <a:r>
              <a:rPr lang="en-US" sz="2400" dirty="0" err="1">
                <a:solidFill>
                  <a:srgbClr val="000000"/>
                </a:solidFill>
                <a:latin typeface="Cascadia Mono" panose="020B0609020000020004" pitchFamily="49" charset="0"/>
              </a:rPr>
              <a:t>matrixMul</a:t>
            </a:r>
            <a:r>
              <a:rPr lang="en-US" sz="2400" dirty="0">
                <a:solidFill>
                  <a:srgbClr val="000000"/>
                </a:solidFill>
                <a:latin typeface="Cascadia Mono" panose="020B0609020000020004" pitchFamily="49" charset="0"/>
              </a:rPr>
              <a:t> &lt;&lt; &lt;</a:t>
            </a:r>
            <a:r>
              <a:rPr lang="en-US" sz="2400" dirty="0" err="1">
                <a:solidFill>
                  <a:srgbClr val="000000"/>
                </a:solidFill>
                <a:latin typeface="Cascadia Mono" panose="020B0609020000020004" pitchFamily="49" charset="0"/>
              </a:rPr>
              <a:t>gridSizeDim</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blockSizeDim</a:t>
            </a:r>
            <a:r>
              <a:rPr lang="en-US" sz="2400" dirty="0">
                <a:solidFill>
                  <a:srgbClr val="000000"/>
                </a:solidFill>
                <a:latin typeface="Cascadia Mono" panose="020B0609020000020004" pitchFamily="49" charset="0"/>
              </a:rPr>
              <a:t> &gt;&gt; &gt; (</a:t>
            </a:r>
            <a:r>
              <a:rPr lang="en-US" sz="2400" dirty="0" err="1">
                <a:solidFill>
                  <a:srgbClr val="000000"/>
                </a:solidFill>
                <a:latin typeface="Cascadia Mono" panose="020B0609020000020004" pitchFamily="49" charset="0"/>
              </a:rPr>
              <a:t>d_A</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d_B</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d_C</a:t>
            </a:r>
            <a:r>
              <a:rPr lang="en-US" sz="2400" dirty="0">
                <a:solidFill>
                  <a:srgbClr val="000000"/>
                </a:solidFill>
                <a:latin typeface="Cascadia Mono" panose="020B0609020000020004" pitchFamily="49" charset="0"/>
              </a:rPr>
              <a:t>, size);</a:t>
            </a:r>
          </a:p>
          <a:p>
            <a:pPr marL="0" indent="0">
              <a:buNone/>
            </a:pPr>
            <a:r>
              <a:rPr lang="en-US" sz="2400" dirty="0">
                <a:solidFill>
                  <a:srgbClr val="008000"/>
                </a:solidFill>
                <a:latin typeface="Cascadia Mono" panose="020B0609020000020004" pitchFamily="49" charset="0"/>
              </a:rPr>
              <a:t>// Record stop event</a:t>
            </a:r>
          </a:p>
          <a:p>
            <a:pPr marL="0" indent="0">
              <a:buNone/>
            </a:pPr>
            <a:r>
              <a:rPr lang="en-US" sz="2400" dirty="0" err="1">
                <a:solidFill>
                  <a:srgbClr val="000000"/>
                </a:solidFill>
                <a:latin typeface="Cascadia Mono" panose="020B0609020000020004" pitchFamily="49" charset="0"/>
              </a:rPr>
              <a:t>cudaEventRecord</a:t>
            </a:r>
            <a:r>
              <a:rPr lang="en-US" sz="2400" dirty="0">
                <a:solidFill>
                  <a:srgbClr val="000000"/>
                </a:solidFill>
                <a:latin typeface="Cascadia Mono" panose="020B0609020000020004" pitchFamily="49" charset="0"/>
              </a:rPr>
              <a:t>(stop, 0);</a:t>
            </a:r>
          </a:p>
          <a:p>
            <a:pPr marL="0" indent="0">
              <a:buNone/>
            </a:pPr>
            <a:r>
              <a:rPr lang="en-US" sz="2400" dirty="0" err="1">
                <a:solidFill>
                  <a:srgbClr val="000000"/>
                </a:solidFill>
                <a:latin typeface="Cascadia Mono" panose="020B0609020000020004" pitchFamily="49" charset="0"/>
              </a:rPr>
              <a:t>cudaEventSynchronize</a:t>
            </a:r>
            <a:r>
              <a:rPr lang="en-US" sz="2400" dirty="0">
                <a:solidFill>
                  <a:srgbClr val="000000"/>
                </a:solidFill>
                <a:latin typeface="Cascadia Mono" panose="020B0609020000020004" pitchFamily="49" charset="0"/>
              </a:rPr>
              <a:t>(stop);</a:t>
            </a:r>
          </a:p>
          <a:p>
            <a:pPr marL="0" indent="0">
              <a:buNone/>
            </a:pPr>
            <a:r>
              <a:rPr lang="en-US" sz="2400" dirty="0">
                <a:solidFill>
                  <a:srgbClr val="008000"/>
                </a:solidFill>
                <a:latin typeface="Cascadia Mono" panose="020B0609020000020004" pitchFamily="49" charset="0"/>
              </a:rPr>
              <a:t>// Copy the result back to the host</a:t>
            </a:r>
          </a:p>
          <a:p>
            <a:pPr marL="0" indent="0">
              <a:buNone/>
            </a:pPr>
            <a:r>
              <a:rPr lang="en-US" sz="2400" dirty="0" err="1">
                <a:solidFill>
                  <a:srgbClr val="000000"/>
                </a:solidFill>
                <a:latin typeface="Cascadia Mono" panose="020B0609020000020004" pitchFamily="49" charset="0"/>
              </a:rPr>
              <a:t>cudaMemcpy</a:t>
            </a:r>
            <a:r>
              <a:rPr lang="en-US" sz="2400" dirty="0">
                <a:solidFill>
                  <a:srgbClr val="000000"/>
                </a:solidFill>
                <a:latin typeface="Cascadia Mono" panose="020B0609020000020004" pitchFamily="49" charset="0"/>
              </a:rPr>
              <a:t>(</a:t>
            </a:r>
            <a:r>
              <a:rPr lang="en-US" sz="2400" dirty="0" err="1">
                <a:solidFill>
                  <a:srgbClr val="000000"/>
                </a:solidFill>
                <a:latin typeface="Cascadia Mono" panose="020B0609020000020004" pitchFamily="49" charset="0"/>
              </a:rPr>
              <a:t>h_C</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d_C</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matrixSize</a:t>
            </a:r>
            <a:r>
              <a:rPr lang="en-US" sz="2400" dirty="0">
                <a:solidFill>
                  <a:srgbClr val="000000"/>
                </a:solidFill>
                <a:latin typeface="Cascadia Mono" panose="020B0609020000020004" pitchFamily="49" charset="0"/>
              </a:rPr>
              <a:t>, </a:t>
            </a:r>
            <a:r>
              <a:rPr lang="en-US" sz="2400" dirty="0" err="1">
                <a:solidFill>
                  <a:srgbClr val="2F4F4F"/>
                </a:solidFill>
                <a:latin typeface="Cascadia Mono" panose="020B0609020000020004" pitchFamily="49" charset="0"/>
              </a:rPr>
              <a:t>cudaMemcpyDeviceToHost</a:t>
            </a:r>
            <a:r>
              <a:rPr lang="en-US" sz="2400" dirty="0">
                <a:solidFill>
                  <a:srgbClr val="000000"/>
                </a:solidFill>
                <a:latin typeface="Cascadia Mono" panose="020B0609020000020004" pitchFamily="49" charset="0"/>
              </a:rPr>
              <a:t>);</a:t>
            </a:r>
          </a:p>
          <a:p>
            <a:endParaRPr lang="en-US" dirty="0"/>
          </a:p>
        </p:txBody>
      </p:sp>
      <p:sp>
        <p:nvSpPr>
          <p:cNvPr id="4" name="Content Placeholder 2">
            <a:extLst>
              <a:ext uri="{FF2B5EF4-FFF2-40B4-BE49-F238E27FC236}">
                <a16:creationId xmlns:a16="http://schemas.microsoft.com/office/drawing/2014/main" id="{309BB2D5-B82E-A28E-31B9-92004089A88B}"/>
              </a:ext>
            </a:extLst>
          </p:cNvPr>
          <p:cNvSpPr txBox="1">
            <a:spLocks/>
          </p:cNvSpPr>
          <p:nvPr/>
        </p:nvSpPr>
        <p:spPr>
          <a:xfrm>
            <a:off x="6321287" y="2014330"/>
            <a:ext cx="5758070" cy="457200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000000"/>
                </a:solidFill>
                <a:latin typeface="Cascadia Mono" panose="020B0609020000020004" pitchFamily="49" charset="0"/>
              </a:rPr>
              <a:t> </a:t>
            </a:r>
            <a:r>
              <a:rPr lang="en-US" sz="4200" dirty="0">
                <a:solidFill>
                  <a:srgbClr val="008000"/>
                </a:solidFill>
                <a:latin typeface="Cascadia Mono" panose="020B0609020000020004" pitchFamily="49" charset="0"/>
              </a:rPr>
              <a:t>// Calculate elapsed time</a:t>
            </a:r>
          </a:p>
          <a:p>
            <a:pPr marL="0" indent="0">
              <a:buNone/>
            </a:pPr>
            <a:r>
              <a:rPr lang="en-US" sz="4200" dirty="0">
                <a:solidFill>
                  <a:srgbClr val="000000"/>
                </a:solidFill>
                <a:latin typeface="Cascadia Mono" panose="020B0609020000020004" pitchFamily="49" charset="0"/>
              </a:rPr>
              <a:t>            </a:t>
            </a:r>
            <a:r>
              <a:rPr lang="en-US" sz="4200" dirty="0">
                <a:solidFill>
                  <a:srgbClr val="0000FF"/>
                </a:solidFill>
                <a:latin typeface="Cascadia Mono" panose="020B0609020000020004" pitchFamily="49" charset="0"/>
              </a:rPr>
              <a:t>float</a:t>
            </a: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elapsedTime</a:t>
            </a:r>
            <a:r>
              <a:rPr lang="en-US" sz="4200" dirty="0">
                <a:solidFill>
                  <a:srgbClr val="000000"/>
                </a:solidFill>
                <a:latin typeface="Cascadia Mono" panose="020B0609020000020004" pitchFamily="49" charset="0"/>
              </a:rPr>
              <a:t>;</a:t>
            </a:r>
          </a:p>
          <a:p>
            <a:pPr marL="0" indent="0">
              <a:buNone/>
            </a:pP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cudaEventElapsedTime</a:t>
            </a:r>
            <a:r>
              <a:rPr lang="en-US" sz="4200" dirty="0">
                <a:solidFill>
                  <a:srgbClr val="000000"/>
                </a:solidFill>
                <a:latin typeface="Cascadia Mono" panose="020B0609020000020004" pitchFamily="49" charset="0"/>
              </a:rPr>
              <a:t>(&amp;</a:t>
            </a:r>
            <a:r>
              <a:rPr lang="en-US" sz="4200" dirty="0" err="1">
                <a:solidFill>
                  <a:srgbClr val="000000"/>
                </a:solidFill>
                <a:latin typeface="Cascadia Mono" panose="020B0609020000020004" pitchFamily="49" charset="0"/>
              </a:rPr>
              <a:t>elapsedTime</a:t>
            </a:r>
            <a:r>
              <a:rPr lang="en-US" sz="4200" dirty="0">
                <a:solidFill>
                  <a:srgbClr val="000000"/>
                </a:solidFill>
                <a:latin typeface="Cascadia Mono" panose="020B0609020000020004" pitchFamily="49" charset="0"/>
              </a:rPr>
              <a:t>, start, stop);</a:t>
            </a:r>
          </a:p>
          <a:p>
            <a:pPr marL="0" indent="0">
              <a:buNone/>
            </a:pP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printf</a:t>
            </a:r>
            <a:r>
              <a:rPr lang="en-US" sz="4200" dirty="0">
                <a:solidFill>
                  <a:srgbClr val="000000"/>
                </a:solidFill>
                <a:latin typeface="Cascadia Mono" panose="020B0609020000020004" pitchFamily="49" charset="0"/>
              </a:rPr>
              <a:t>(</a:t>
            </a:r>
            <a:r>
              <a:rPr lang="en-US" sz="4200" dirty="0">
                <a:solidFill>
                  <a:srgbClr val="A31515"/>
                </a:solidFill>
                <a:latin typeface="Cascadia Mono" panose="020B0609020000020004" pitchFamily="49" charset="0"/>
              </a:rPr>
              <a:t>"Matrix Size: %</a:t>
            </a:r>
            <a:r>
              <a:rPr lang="en-US" sz="4200" dirty="0" err="1">
                <a:solidFill>
                  <a:srgbClr val="A31515"/>
                </a:solidFill>
                <a:latin typeface="Cascadia Mono" panose="020B0609020000020004" pitchFamily="49" charset="0"/>
              </a:rPr>
              <a:t>dx%d</a:t>
            </a:r>
            <a:r>
              <a:rPr lang="en-US" sz="4200" dirty="0">
                <a:solidFill>
                  <a:srgbClr val="A31515"/>
                </a:solidFill>
                <a:latin typeface="Cascadia Mono" panose="020B0609020000020004" pitchFamily="49" charset="0"/>
              </a:rPr>
              <a:t>, Block Size: %</a:t>
            </a:r>
            <a:r>
              <a:rPr lang="en-US" sz="4200" dirty="0" err="1">
                <a:solidFill>
                  <a:srgbClr val="A31515"/>
                </a:solidFill>
                <a:latin typeface="Cascadia Mono" panose="020B0609020000020004" pitchFamily="49" charset="0"/>
              </a:rPr>
              <a:t>dx%d</a:t>
            </a:r>
            <a:r>
              <a:rPr lang="en-US" sz="4200" dirty="0">
                <a:solidFill>
                  <a:srgbClr val="A31515"/>
                </a:solidFill>
                <a:latin typeface="Cascadia Mono" panose="020B0609020000020004" pitchFamily="49" charset="0"/>
              </a:rPr>
              <a:t>, Grid 		 Size: %</a:t>
            </a:r>
            <a:r>
              <a:rPr lang="en-US" sz="4200" dirty="0" err="1">
                <a:solidFill>
                  <a:srgbClr val="A31515"/>
                </a:solidFill>
                <a:latin typeface="Cascadia Mono" panose="020B0609020000020004" pitchFamily="49" charset="0"/>
              </a:rPr>
              <a:t>dx%d</a:t>
            </a:r>
            <a:r>
              <a:rPr lang="en-US" sz="4200" dirty="0">
                <a:solidFill>
                  <a:srgbClr val="A31515"/>
                </a:solidFill>
                <a:latin typeface="Cascadia Mono" panose="020B0609020000020004" pitchFamily="49" charset="0"/>
              </a:rPr>
              <a:t>, Execution Time: %f </a:t>
            </a:r>
            <a:r>
              <a:rPr lang="en-US" sz="4200" dirty="0" err="1">
                <a:solidFill>
                  <a:srgbClr val="A31515"/>
                </a:solidFill>
                <a:latin typeface="Cascadia Mono" panose="020B0609020000020004" pitchFamily="49" charset="0"/>
              </a:rPr>
              <a:t>ms</a:t>
            </a:r>
            <a:r>
              <a:rPr lang="en-US" sz="4200" dirty="0">
                <a:solidFill>
                  <a:srgbClr val="A31515"/>
                </a:solidFill>
                <a:latin typeface="Cascadia Mono" panose="020B0609020000020004" pitchFamily="49" charset="0"/>
              </a:rPr>
              <a:t>\n"</a:t>
            </a:r>
            <a:r>
              <a:rPr lang="en-US" sz="4200" dirty="0">
                <a:solidFill>
                  <a:srgbClr val="000000"/>
                </a:solidFill>
                <a:latin typeface="Cascadia Mono" panose="020B0609020000020004" pitchFamily="49" charset="0"/>
              </a:rPr>
              <a:t>, size, size, 	 	 </a:t>
            </a:r>
            <a:r>
              <a:rPr lang="en-US" sz="4200" dirty="0" err="1">
                <a:solidFill>
                  <a:srgbClr val="000000"/>
                </a:solidFill>
                <a:latin typeface="Cascadia Mono" panose="020B0609020000020004" pitchFamily="49" charset="0"/>
              </a:rPr>
              <a:t>blockSizeDim.x</a:t>
            </a: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blockSizeDim.y</a:t>
            </a: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gridSizeDim.x</a:t>
            </a: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gridSizeDim.y</a:t>
            </a: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elapsedTime</a:t>
            </a:r>
            <a:r>
              <a:rPr lang="en-US" sz="4200" dirty="0">
                <a:solidFill>
                  <a:srgbClr val="000000"/>
                </a:solidFill>
                <a:latin typeface="Cascadia Mono" panose="020B0609020000020004" pitchFamily="49" charset="0"/>
              </a:rPr>
              <a:t>);</a:t>
            </a:r>
          </a:p>
          <a:p>
            <a:pPr marL="0" indent="0">
              <a:buNone/>
            </a:pPr>
            <a:r>
              <a:rPr lang="en-US" sz="4200" dirty="0">
                <a:solidFill>
                  <a:srgbClr val="000000"/>
                </a:solidFill>
                <a:latin typeface="Cascadia Mono" panose="020B0609020000020004" pitchFamily="49" charset="0"/>
              </a:rPr>
              <a:t>            </a:t>
            </a:r>
            <a:r>
              <a:rPr lang="en-US" sz="4200" dirty="0">
                <a:solidFill>
                  <a:srgbClr val="008000"/>
                </a:solidFill>
                <a:latin typeface="Cascadia Mono" panose="020B0609020000020004" pitchFamily="49" charset="0"/>
              </a:rPr>
              <a:t>// Free device memory</a:t>
            </a:r>
          </a:p>
          <a:p>
            <a:pPr marL="0" indent="0">
              <a:buNone/>
            </a:pP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cudaFree</a:t>
            </a:r>
            <a:r>
              <a:rPr lang="en-US" sz="4200" dirty="0">
                <a:solidFill>
                  <a:srgbClr val="000000"/>
                </a:solidFill>
                <a:latin typeface="Cascadia Mono" panose="020B0609020000020004" pitchFamily="49" charset="0"/>
              </a:rPr>
              <a:t>(</a:t>
            </a:r>
            <a:r>
              <a:rPr lang="en-US" sz="4200" dirty="0" err="1">
                <a:solidFill>
                  <a:srgbClr val="000000"/>
                </a:solidFill>
                <a:latin typeface="Cascadia Mono" panose="020B0609020000020004" pitchFamily="49" charset="0"/>
              </a:rPr>
              <a:t>d_A</a:t>
            </a: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cudaFree</a:t>
            </a:r>
            <a:r>
              <a:rPr lang="en-US" sz="4200" dirty="0">
                <a:solidFill>
                  <a:srgbClr val="000000"/>
                </a:solidFill>
                <a:latin typeface="Cascadia Mono" panose="020B0609020000020004" pitchFamily="49" charset="0"/>
              </a:rPr>
              <a:t>(</a:t>
            </a:r>
            <a:r>
              <a:rPr lang="en-US" sz="4200" dirty="0" err="1">
                <a:solidFill>
                  <a:srgbClr val="000000"/>
                </a:solidFill>
                <a:latin typeface="Cascadia Mono" panose="020B0609020000020004" pitchFamily="49" charset="0"/>
              </a:rPr>
              <a:t>d_B</a:t>
            </a: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cudaFree</a:t>
            </a:r>
            <a:r>
              <a:rPr lang="en-US" sz="4200" dirty="0">
                <a:solidFill>
                  <a:srgbClr val="000000"/>
                </a:solidFill>
                <a:latin typeface="Cascadia Mono" panose="020B0609020000020004" pitchFamily="49" charset="0"/>
              </a:rPr>
              <a:t>(</a:t>
            </a:r>
            <a:r>
              <a:rPr lang="en-US" sz="4200" dirty="0" err="1">
                <a:solidFill>
                  <a:srgbClr val="000000"/>
                </a:solidFill>
                <a:latin typeface="Cascadia Mono" panose="020B0609020000020004" pitchFamily="49" charset="0"/>
              </a:rPr>
              <a:t>d_C</a:t>
            </a:r>
            <a:r>
              <a:rPr lang="en-US" sz="4200" dirty="0">
                <a:solidFill>
                  <a:srgbClr val="000000"/>
                </a:solidFill>
                <a:latin typeface="Cascadia Mono" panose="020B0609020000020004" pitchFamily="49" charset="0"/>
              </a:rPr>
              <a:t>);</a:t>
            </a:r>
          </a:p>
          <a:p>
            <a:pPr marL="0" indent="0">
              <a:buNone/>
            </a:pPr>
            <a:r>
              <a:rPr lang="en-US" sz="4200" dirty="0">
                <a:solidFill>
                  <a:srgbClr val="000000"/>
                </a:solidFill>
                <a:latin typeface="Cascadia Mono" panose="020B0609020000020004" pitchFamily="49" charset="0"/>
              </a:rPr>
              <a:t>            </a:t>
            </a:r>
            <a:r>
              <a:rPr lang="en-US" sz="4200" dirty="0">
                <a:solidFill>
                  <a:srgbClr val="008000"/>
                </a:solidFill>
                <a:latin typeface="Cascadia Mono" panose="020B0609020000020004" pitchFamily="49" charset="0"/>
              </a:rPr>
              <a:t>// Free host memory</a:t>
            </a:r>
          </a:p>
          <a:p>
            <a:pPr marL="0" indent="0">
              <a:buNone/>
            </a:pPr>
            <a:r>
              <a:rPr lang="en-US" sz="4200" dirty="0">
                <a:solidFill>
                  <a:srgbClr val="000000"/>
                </a:solidFill>
                <a:latin typeface="Cascadia Mono" panose="020B0609020000020004" pitchFamily="49" charset="0"/>
              </a:rPr>
              <a:t>            free(</a:t>
            </a:r>
            <a:r>
              <a:rPr lang="en-US" sz="4200" dirty="0" err="1">
                <a:solidFill>
                  <a:srgbClr val="000000"/>
                </a:solidFill>
                <a:latin typeface="Cascadia Mono" panose="020B0609020000020004" pitchFamily="49" charset="0"/>
              </a:rPr>
              <a:t>h_A</a:t>
            </a:r>
            <a:r>
              <a:rPr lang="en-US" sz="4200" dirty="0">
                <a:solidFill>
                  <a:srgbClr val="000000"/>
                </a:solidFill>
                <a:latin typeface="Cascadia Mono" panose="020B0609020000020004" pitchFamily="49" charset="0"/>
              </a:rPr>
              <a:t>); free(</a:t>
            </a:r>
            <a:r>
              <a:rPr lang="en-US" sz="4200" dirty="0" err="1">
                <a:solidFill>
                  <a:srgbClr val="000000"/>
                </a:solidFill>
                <a:latin typeface="Cascadia Mono" panose="020B0609020000020004" pitchFamily="49" charset="0"/>
              </a:rPr>
              <a:t>h_B</a:t>
            </a:r>
            <a:r>
              <a:rPr lang="en-US" sz="4200" dirty="0">
                <a:solidFill>
                  <a:srgbClr val="000000"/>
                </a:solidFill>
                <a:latin typeface="Cascadia Mono" panose="020B0609020000020004" pitchFamily="49" charset="0"/>
              </a:rPr>
              <a:t>); free(</a:t>
            </a:r>
            <a:r>
              <a:rPr lang="en-US" sz="4200" dirty="0" err="1">
                <a:solidFill>
                  <a:srgbClr val="000000"/>
                </a:solidFill>
                <a:latin typeface="Cascadia Mono" panose="020B0609020000020004" pitchFamily="49" charset="0"/>
              </a:rPr>
              <a:t>h_C</a:t>
            </a:r>
            <a:r>
              <a:rPr lang="en-US" sz="4200" dirty="0">
                <a:solidFill>
                  <a:srgbClr val="000000"/>
                </a:solidFill>
                <a:latin typeface="Cascadia Mono" panose="020B0609020000020004" pitchFamily="49" charset="0"/>
              </a:rPr>
              <a:t>);</a:t>
            </a:r>
          </a:p>
          <a:p>
            <a:pPr marL="0" indent="0">
              <a:buNone/>
            </a:pPr>
            <a:r>
              <a:rPr lang="en-US" sz="4200" dirty="0">
                <a:solidFill>
                  <a:srgbClr val="000000"/>
                </a:solidFill>
                <a:latin typeface="Cascadia Mono" panose="020B0609020000020004" pitchFamily="49" charset="0"/>
              </a:rPr>
              <a:t>            </a:t>
            </a:r>
            <a:r>
              <a:rPr lang="en-US" sz="4200" dirty="0">
                <a:solidFill>
                  <a:srgbClr val="008000"/>
                </a:solidFill>
                <a:latin typeface="Cascadia Mono" panose="020B0609020000020004" pitchFamily="49" charset="0"/>
              </a:rPr>
              <a:t>// Destroy events</a:t>
            </a:r>
          </a:p>
          <a:p>
            <a:pPr marL="0" indent="0">
              <a:buNone/>
            </a:pP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cudaEventDestroy</a:t>
            </a:r>
            <a:r>
              <a:rPr lang="en-US" sz="4200" dirty="0">
                <a:solidFill>
                  <a:srgbClr val="000000"/>
                </a:solidFill>
                <a:latin typeface="Cascadia Mono" panose="020B0609020000020004" pitchFamily="49" charset="0"/>
              </a:rPr>
              <a:t>(start);</a:t>
            </a:r>
          </a:p>
          <a:p>
            <a:pPr marL="0" indent="0">
              <a:buNone/>
            </a:pPr>
            <a:r>
              <a:rPr lang="en-US" sz="4200" dirty="0">
                <a:solidFill>
                  <a:srgbClr val="000000"/>
                </a:solidFill>
                <a:latin typeface="Cascadia Mono" panose="020B0609020000020004" pitchFamily="49" charset="0"/>
              </a:rPr>
              <a:t>            </a:t>
            </a:r>
            <a:r>
              <a:rPr lang="en-US" sz="4200" dirty="0" err="1">
                <a:solidFill>
                  <a:srgbClr val="000000"/>
                </a:solidFill>
                <a:latin typeface="Cascadia Mono" panose="020B0609020000020004" pitchFamily="49" charset="0"/>
              </a:rPr>
              <a:t>cudaEventDestroy</a:t>
            </a:r>
            <a:r>
              <a:rPr lang="en-US" sz="4200" dirty="0">
                <a:solidFill>
                  <a:srgbClr val="000000"/>
                </a:solidFill>
                <a:latin typeface="Cascadia Mono" panose="020B0609020000020004" pitchFamily="49" charset="0"/>
              </a:rPr>
              <a:t>(stop);</a:t>
            </a:r>
          </a:p>
          <a:p>
            <a:pPr marL="0" indent="0">
              <a:buNone/>
            </a:pPr>
            <a:r>
              <a:rPr lang="en-US" sz="4200" dirty="0">
                <a:solidFill>
                  <a:srgbClr val="000000"/>
                </a:solidFill>
                <a:latin typeface="Cascadia Mono" panose="020B0609020000020004" pitchFamily="49" charset="0"/>
              </a:rPr>
              <a:t>        }</a:t>
            </a:r>
          </a:p>
          <a:p>
            <a:pPr marL="0" indent="0">
              <a:buNone/>
            </a:pPr>
            <a:r>
              <a:rPr lang="en-US" sz="4200" dirty="0">
                <a:solidFill>
                  <a:srgbClr val="000000"/>
                </a:solidFill>
                <a:latin typeface="Cascadia Mono" panose="020B0609020000020004" pitchFamily="49" charset="0"/>
              </a:rPr>
              <a:t>    }</a:t>
            </a:r>
          </a:p>
          <a:p>
            <a:pPr marL="0" indent="0">
              <a:buNone/>
            </a:pPr>
            <a:r>
              <a:rPr lang="en-US" sz="4200" dirty="0">
                <a:solidFill>
                  <a:srgbClr val="000000"/>
                </a:solidFill>
                <a:latin typeface="Cascadia Mono" panose="020B0609020000020004" pitchFamily="49" charset="0"/>
              </a:rPr>
              <a:t>    </a:t>
            </a:r>
            <a:r>
              <a:rPr lang="en-US" sz="4200" dirty="0">
                <a:solidFill>
                  <a:srgbClr val="0000FF"/>
                </a:solidFill>
                <a:latin typeface="Cascadia Mono" panose="020B0609020000020004" pitchFamily="49" charset="0"/>
              </a:rPr>
              <a:t>return</a:t>
            </a:r>
            <a:r>
              <a:rPr lang="en-US" sz="4200" dirty="0">
                <a:solidFill>
                  <a:srgbClr val="000000"/>
                </a:solidFill>
                <a:latin typeface="Cascadia Mono" panose="020B0609020000020004" pitchFamily="49" charset="0"/>
              </a:rPr>
              <a:t> 0;}</a:t>
            </a:r>
            <a:endParaRPr lang="en-US" sz="4200" dirty="0"/>
          </a:p>
        </p:txBody>
      </p:sp>
      <p:cxnSp>
        <p:nvCxnSpPr>
          <p:cNvPr id="7" name="Straight Connector 6">
            <a:extLst>
              <a:ext uri="{FF2B5EF4-FFF2-40B4-BE49-F238E27FC236}">
                <a16:creationId xmlns:a16="http://schemas.microsoft.com/office/drawing/2014/main" id="{898BA7DC-F96A-3C2D-39DD-26F812BC43C2}"/>
              </a:ext>
            </a:extLst>
          </p:cNvPr>
          <p:cNvCxnSpPr>
            <a:cxnSpLocks/>
          </p:cNvCxnSpPr>
          <p:nvPr/>
        </p:nvCxnSpPr>
        <p:spPr>
          <a:xfrm>
            <a:off x="6248400" y="2014330"/>
            <a:ext cx="72887" cy="46250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82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Freeform: Shape 3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6A52F2-93DD-A163-F531-AD32862D8A33}"/>
              </a:ext>
            </a:extLst>
          </p:cNvPr>
          <p:cNvSpPr>
            <a:spLocks noGrp="1"/>
          </p:cNvSpPr>
          <p:nvPr>
            <p:ph type="title"/>
          </p:nvPr>
        </p:nvSpPr>
        <p:spPr>
          <a:xfrm>
            <a:off x="371094" y="1161288"/>
            <a:ext cx="3438144" cy="1239012"/>
          </a:xfrm>
        </p:spPr>
        <p:txBody>
          <a:bodyPr anchor="ctr">
            <a:normAutofit/>
          </a:bodyPr>
          <a:lstStyle/>
          <a:p>
            <a:r>
              <a:rPr lang="en-US" sz="2800" dirty="0"/>
              <a:t>Outputs and Inference:</a:t>
            </a:r>
          </a:p>
        </p:txBody>
      </p:sp>
      <p:sp>
        <p:nvSpPr>
          <p:cNvPr id="40" name="Rectangle 3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553CF0C-07D6-BA8E-5AF1-55425525A745}"/>
              </a:ext>
            </a:extLst>
          </p:cNvPr>
          <p:cNvSpPr>
            <a:spLocks noGrp="1"/>
          </p:cNvSpPr>
          <p:nvPr>
            <p:ph idx="1"/>
          </p:nvPr>
        </p:nvSpPr>
        <p:spPr>
          <a:xfrm>
            <a:off x="371094" y="2718054"/>
            <a:ext cx="3438906" cy="3207258"/>
          </a:xfrm>
        </p:spPr>
        <p:txBody>
          <a:bodyPr anchor="t">
            <a:normAutofit/>
          </a:bodyPr>
          <a:lstStyle/>
          <a:p>
            <a:r>
              <a:rPr lang="en-US" sz="1700" dirty="0"/>
              <a:t>After implementing the code on CUDA using Visual Studio, We can infer from the output that the Execution time is different for different Block size and Grid size.</a:t>
            </a:r>
          </a:p>
          <a:p>
            <a:r>
              <a:rPr lang="en-US" sz="1700" dirty="0"/>
              <a:t>The execution time decreases upon using higher block size or grid size.</a:t>
            </a:r>
          </a:p>
        </p:txBody>
      </p:sp>
      <p:pic>
        <p:nvPicPr>
          <p:cNvPr id="7" name="Picture 6">
            <a:extLst>
              <a:ext uri="{FF2B5EF4-FFF2-40B4-BE49-F238E27FC236}">
                <a16:creationId xmlns:a16="http://schemas.microsoft.com/office/drawing/2014/main" id="{93752489-B703-D31E-D829-8118A14F98C5}"/>
              </a:ext>
            </a:extLst>
          </p:cNvPr>
          <p:cNvPicPr>
            <a:picLocks noChangeAspect="1"/>
          </p:cNvPicPr>
          <p:nvPr/>
        </p:nvPicPr>
        <p:blipFill rotWithShape="1">
          <a:blip r:embed="rId2"/>
          <a:srcRect r="25915" b="43514"/>
          <a:stretch/>
        </p:blipFill>
        <p:spPr>
          <a:xfrm>
            <a:off x="6407779" y="753961"/>
            <a:ext cx="5500359" cy="1478282"/>
          </a:xfrm>
          <a:prstGeom prst="rect">
            <a:avLst/>
          </a:prstGeom>
        </p:spPr>
      </p:pic>
      <p:pic>
        <p:nvPicPr>
          <p:cNvPr id="9" name="Picture 8">
            <a:extLst>
              <a:ext uri="{FF2B5EF4-FFF2-40B4-BE49-F238E27FC236}">
                <a16:creationId xmlns:a16="http://schemas.microsoft.com/office/drawing/2014/main" id="{93F39E2C-4199-FDEF-0CB9-BFA4456810C8}"/>
              </a:ext>
            </a:extLst>
          </p:cNvPr>
          <p:cNvPicPr>
            <a:picLocks noChangeAspect="1"/>
          </p:cNvPicPr>
          <p:nvPr/>
        </p:nvPicPr>
        <p:blipFill rotWithShape="1">
          <a:blip r:embed="rId3"/>
          <a:srcRect r="50734" b="11104"/>
          <a:stretch/>
        </p:blipFill>
        <p:spPr>
          <a:xfrm>
            <a:off x="5576084" y="4528413"/>
            <a:ext cx="6332055" cy="2277201"/>
          </a:xfrm>
          <a:prstGeom prst="rect">
            <a:avLst/>
          </a:prstGeom>
        </p:spPr>
      </p:pic>
      <p:sp>
        <p:nvSpPr>
          <p:cNvPr id="11" name="TextBox 10">
            <a:extLst>
              <a:ext uri="{FF2B5EF4-FFF2-40B4-BE49-F238E27FC236}">
                <a16:creationId xmlns:a16="http://schemas.microsoft.com/office/drawing/2014/main" id="{061A2247-C207-98B8-C33A-4F242D685AEE}"/>
              </a:ext>
            </a:extLst>
          </p:cNvPr>
          <p:cNvSpPr txBox="1"/>
          <p:nvPr/>
        </p:nvSpPr>
        <p:spPr>
          <a:xfrm>
            <a:off x="4326638" y="430895"/>
            <a:ext cx="2353368" cy="369332"/>
          </a:xfrm>
          <a:prstGeom prst="rect">
            <a:avLst/>
          </a:prstGeom>
          <a:noFill/>
        </p:spPr>
        <p:txBody>
          <a:bodyPr wrap="square" rtlCol="0">
            <a:spAutoFit/>
          </a:bodyPr>
          <a:lstStyle/>
          <a:p>
            <a:r>
              <a:rPr lang="en-US" dirty="0"/>
              <a:t>Matrix Multiplication</a:t>
            </a:r>
          </a:p>
        </p:txBody>
      </p:sp>
      <p:sp>
        <p:nvSpPr>
          <p:cNvPr id="13" name="TextBox 12">
            <a:extLst>
              <a:ext uri="{FF2B5EF4-FFF2-40B4-BE49-F238E27FC236}">
                <a16:creationId xmlns:a16="http://schemas.microsoft.com/office/drawing/2014/main" id="{BE6D7B77-5DBB-A44D-8D68-19ABD4FEAA22}"/>
              </a:ext>
            </a:extLst>
          </p:cNvPr>
          <p:cNvSpPr txBox="1"/>
          <p:nvPr/>
        </p:nvSpPr>
        <p:spPr>
          <a:xfrm>
            <a:off x="4542916" y="2189902"/>
            <a:ext cx="1864864" cy="369332"/>
          </a:xfrm>
          <a:prstGeom prst="rect">
            <a:avLst/>
          </a:prstGeom>
          <a:noFill/>
        </p:spPr>
        <p:txBody>
          <a:bodyPr wrap="square" rtlCol="0">
            <a:spAutoFit/>
          </a:bodyPr>
          <a:lstStyle/>
          <a:p>
            <a:r>
              <a:rPr lang="en-US" dirty="0"/>
              <a:t>Matrix Addition</a:t>
            </a:r>
          </a:p>
        </p:txBody>
      </p:sp>
      <p:pic>
        <p:nvPicPr>
          <p:cNvPr id="20" name="Picture 19">
            <a:extLst>
              <a:ext uri="{FF2B5EF4-FFF2-40B4-BE49-F238E27FC236}">
                <a16:creationId xmlns:a16="http://schemas.microsoft.com/office/drawing/2014/main" id="{176E6F82-144B-0C35-C005-257B84F40BF4}"/>
              </a:ext>
            </a:extLst>
          </p:cNvPr>
          <p:cNvPicPr>
            <a:picLocks noChangeAspect="1"/>
          </p:cNvPicPr>
          <p:nvPr/>
        </p:nvPicPr>
        <p:blipFill rotWithShape="1">
          <a:blip r:embed="rId4"/>
          <a:srcRect r="31813" b="62450"/>
          <a:stretch/>
        </p:blipFill>
        <p:spPr>
          <a:xfrm>
            <a:off x="6332161" y="2559234"/>
            <a:ext cx="5575978" cy="1687146"/>
          </a:xfrm>
          <a:prstGeom prst="rect">
            <a:avLst/>
          </a:prstGeom>
        </p:spPr>
      </p:pic>
      <p:sp>
        <p:nvSpPr>
          <p:cNvPr id="21" name="TextBox 20">
            <a:extLst>
              <a:ext uri="{FF2B5EF4-FFF2-40B4-BE49-F238E27FC236}">
                <a16:creationId xmlns:a16="http://schemas.microsoft.com/office/drawing/2014/main" id="{F46F8DEE-1E6B-7EF1-25D5-45FB62678BBB}"/>
              </a:ext>
            </a:extLst>
          </p:cNvPr>
          <p:cNvSpPr txBox="1"/>
          <p:nvPr/>
        </p:nvSpPr>
        <p:spPr>
          <a:xfrm>
            <a:off x="4451190" y="4202731"/>
            <a:ext cx="1864864" cy="369332"/>
          </a:xfrm>
          <a:prstGeom prst="rect">
            <a:avLst/>
          </a:prstGeom>
          <a:noFill/>
        </p:spPr>
        <p:txBody>
          <a:bodyPr wrap="square" rtlCol="0">
            <a:spAutoFit/>
          </a:bodyPr>
          <a:lstStyle/>
          <a:p>
            <a:r>
              <a:rPr lang="en-US" dirty="0"/>
              <a:t>Threads Used</a:t>
            </a:r>
          </a:p>
        </p:txBody>
      </p:sp>
    </p:spTree>
    <p:extLst>
      <p:ext uri="{BB962C8B-B14F-4D97-AF65-F5344CB8AC3E}">
        <p14:creationId xmlns:p14="http://schemas.microsoft.com/office/powerpoint/2010/main" val="15870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8ADF3-E496-53A5-51A6-738B53F767BF}"/>
              </a:ext>
            </a:extLst>
          </p:cNvPr>
          <p:cNvSpPr>
            <a:spLocks noGrp="1"/>
          </p:cNvSpPr>
          <p:nvPr>
            <p:ph type="title"/>
          </p:nvPr>
        </p:nvSpPr>
        <p:spPr/>
        <p:txBody>
          <a:bodyPr/>
          <a:lstStyle/>
          <a:p>
            <a:r>
              <a:rPr lang="en-US" dirty="0"/>
              <a:t>Comparison</a:t>
            </a:r>
          </a:p>
        </p:txBody>
      </p:sp>
      <p:sp>
        <p:nvSpPr>
          <p:cNvPr id="2" name="Text Placeholder 1">
            <a:extLst>
              <a:ext uri="{FF2B5EF4-FFF2-40B4-BE49-F238E27FC236}">
                <a16:creationId xmlns:a16="http://schemas.microsoft.com/office/drawing/2014/main" id="{DA40E83F-6287-6AEC-1C04-E8B8E85E9B5A}"/>
              </a:ext>
            </a:extLst>
          </p:cNvPr>
          <p:cNvSpPr>
            <a:spLocks noGrp="1"/>
          </p:cNvSpPr>
          <p:nvPr>
            <p:ph type="body" idx="1"/>
          </p:nvPr>
        </p:nvSpPr>
        <p:spPr/>
        <p:txBody>
          <a:bodyPr/>
          <a:lstStyle/>
          <a:p>
            <a:r>
              <a:rPr lang="en-US" dirty="0"/>
              <a:t>Matrix Multiplication</a:t>
            </a:r>
          </a:p>
        </p:txBody>
      </p:sp>
      <p:sp>
        <p:nvSpPr>
          <p:cNvPr id="6" name="Text Placeholder 5">
            <a:extLst>
              <a:ext uri="{FF2B5EF4-FFF2-40B4-BE49-F238E27FC236}">
                <a16:creationId xmlns:a16="http://schemas.microsoft.com/office/drawing/2014/main" id="{1AABE333-4549-5287-B67D-0F3AFF6F3DA0}"/>
              </a:ext>
            </a:extLst>
          </p:cNvPr>
          <p:cNvSpPr>
            <a:spLocks noGrp="1"/>
          </p:cNvSpPr>
          <p:nvPr>
            <p:ph type="body" sz="quarter" idx="3"/>
          </p:nvPr>
        </p:nvSpPr>
        <p:spPr/>
        <p:txBody>
          <a:bodyPr/>
          <a:lstStyle/>
          <a:p>
            <a:r>
              <a:rPr lang="en-US" dirty="0"/>
              <a:t>Matrix Addition</a:t>
            </a:r>
          </a:p>
        </p:txBody>
      </p:sp>
      <p:graphicFrame>
        <p:nvGraphicFramePr>
          <p:cNvPr id="8" name="Content Placeholder 7">
            <a:extLst>
              <a:ext uri="{FF2B5EF4-FFF2-40B4-BE49-F238E27FC236}">
                <a16:creationId xmlns:a16="http://schemas.microsoft.com/office/drawing/2014/main" id="{CF1C6C10-FBA1-973D-0F35-871ED02740F2}"/>
              </a:ext>
            </a:extLst>
          </p:cNvPr>
          <p:cNvGraphicFramePr>
            <a:graphicFrameLocks noGrp="1"/>
          </p:cNvGraphicFramePr>
          <p:nvPr>
            <p:ph sz="half" idx="2"/>
          </p:nvPr>
        </p:nvGraphicFramePr>
        <p:xfrm>
          <a:off x="1116013" y="3203575"/>
          <a:ext cx="4937125" cy="29686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a:extLst>
              <a:ext uri="{FF2B5EF4-FFF2-40B4-BE49-F238E27FC236}">
                <a16:creationId xmlns:a16="http://schemas.microsoft.com/office/drawing/2014/main" id="{FF5F7EE9-3A52-3372-F18B-24476443E127}"/>
              </a:ext>
            </a:extLst>
          </p:cNvPr>
          <p:cNvGraphicFramePr>
            <a:graphicFrameLocks noGrp="1"/>
          </p:cNvGraphicFramePr>
          <p:nvPr>
            <p:ph sz="quarter" idx="4"/>
          </p:nvPr>
        </p:nvGraphicFramePr>
        <p:xfrm>
          <a:off x="6345238" y="3203575"/>
          <a:ext cx="4938712" cy="29686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7818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5D972-A12B-4EA2-3038-866B6DFD5492}"/>
              </a:ext>
            </a:extLst>
          </p:cNvPr>
          <p:cNvSpPr>
            <a:spLocks noGrp="1"/>
          </p:cNvSpPr>
          <p:nvPr>
            <p:ph type="title"/>
          </p:nvPr>
        </p:nvSpPr>
        <p:spPr>
          <a:xfrm>
            <a:off x="5080216" y="1076324"/>
            <a:ext cx="6272784" cy="1535051"/>
          </a:xfrm>
        </p:spPr>
        <p:txBody>
          <a:bodyPr anchor="b">
            <a:normAutofit/>
          </a:bodyPr>
          <a:lstStyle/>
          <a:p>
            <a:r>
              <a:rPr lang="en-US" sz="5200" dirty="0">
                <a:latin typeface="Arial" panose="020B0604020202020204" pitchFamily="34" charset="0"/>
              </a:rPr>
              <a:t>Comment</a:t>
            </a:r>
            <a:br>
              <a:rPr lang="en-US" sz="5200" dirty="0"/>
            </a:br>
            <a:endParaRPr lang="en-US" sz="5200" dirty="0"/>
          </a:p>
        </p:txBody>
      </p:sp>
      <p:pic>
        <p:nvPicPr>
          <p:cNvPr id="5" name="Picture 4" descr="Exclamation mark on a yellow background">
            <a:extLst>
              <a:ext uri="{FF2B5EF4-FFF2-40B4-BE49-F238E27FC236}">
                <a16:creationId xmlns:a16="http://schemas.microsoft.com/office/drawing/2014/main" id="{CEAF266A-6943-029A-0551-2F880CB27ABB}"/>
              </a:ext>
            </a:extLst>
          </p:cNvPr>
          <p:cNvPicPr>
            <a:picLocks noChangeAspect="1"/>
          </p:cNvPicPr>
          <p:nvPr/>
        </p:nvPicPr>
        <p:blipFill rotWithShape="1">
          <a:blip r:embed="rId2"/>
          <a:srcRect l="31823" r="18906"/>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0D10EA8-60B2-F996-BAA1-272A90DF2CB0}"/>
              </a:ext>
            </a:extLst>
          </p:cNvPr>
          <p:cNvSpPr>
            <a:spLocks noGrp="1"/>
          </p:cNvSpPr>
          <p:nvPr>
            <p:ph idx="1"/>
          </p:nvPr>
        </p:nvSpPr>
        <p:spPr>
          <a:xfrm>
            <a:off x="5080216" y="3351276"/>
            <a:ext cx="6272784" cy="2825686"/>
          </a:xfrm>
        </p:spPr>
        <p:txBody>
          <a:bodyPr>
            <a:normAutofit/>
          </a:bodyPr>
          <a:lstStyle/>
          <a:p>
            <a:r>
              <a:rPr lang="en-US" sz="1800" dirty="0">
                <a:latin typeface="Arial" panose="020B0604020202020204" pitchFamily="34" charset="0"/>
              </a:rPr>
              <a:t>“Seems reasonable! You can start working on the project”</a:t>
            </a:r>
            <a:endParaRPr lang="en-US" sz="1800" dirty="0"/>
          </a:p>
        </p:txBody>
      </p:sp>
    </p:spTree>
    <p:extLst>
      <p:ext uri="{BB962C8B-B14F-4D97-AF65-F5344CB8AC3E}">
        <p14:creationId xmlns:p14="http://schemas.microsoft.com/office/powerpoint/2010/main" val="1876983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FFF0E62-4443-3801-5DEF-BEF60787A108}"/>
              </a:ext>
            </a:extLst>
          </p:cNvPr>
          <p:cNvSpPr>
            <a:spLocks noGrp="1"/>
          </p:cNvSpPr>
          <p:nvPr>
            <p:ph type="ctrTitle"/>
          </p:nvPr>
        </p:nvSpPr>
        <p:spPr>
          <a:xfrm>
            <a:off x="1524003" y="1999615"/>
            <a:ext cx="9144000" cy="2764028"/>
          </a:xfrm>
        </p:spPr>
        <p:txBody>
          <a:bodyPr anchor="ctr">
            <a:normAutofit/>
          </a:bodyPr>
          <a:lstStyle/>
          <a:p>
            <a:pPr algn="ctr"/>
            <a:r>
              <a:rPr lang="en-US" sz="4500"/>
              <a:t>Performance Analysis of CPU-GPU heterogenous Computing Architecture using CUDA</a:t>
            </a:r>
          </a:p>
        </p:txBody>
      </p:sp>
      <p:sp>
        <p:nvSpPr>
          <p:cNvPr id="5" name="Subtitle 4">
            <a:extLst>
              <a:ext uri="{FF2B5EF4-FFF2-40B4-BE49-F238E27FC236}">
                <a16:creationId xmlns:a16="http://schemas.microsoft.com/office/drawing/2014/main" id="{DCA9A308-B3C5-BE07-BD12-DBA19900BF2D}"/>
              </a:ext>
            </a:extLst>
          </p:cNvPr>
          <p:cNvSpPr>
            <a:spLocks noGrp="1"/>
          </p:cNvSpPr>
          <p:nvPr>
            <p:ph type="subTitle" idx="1"/>
          </p:nvPr>
        </p:nvSpPr>
        <p:spPr>
          <a:xfrm>
            <a:off x="1966912" y="5645150"/>
            <a:ext cx="8258176" cy="631825"/>
          </a:xfrm>
        </p:spPr>
        <p:txBody>
          <a:bodyPr anchor="ctr">
            <a:normAutofit/>
          </a:bodyPr>
          <a:lstStyle/>
          <a:p>
            <a:pPr algn="ctr"/>
            <a:endParaRPr lang="en-US"/>
          </a:p>
        </p:txBody>
      </p:sp>
      <p:sp>
        <p:nvSpPr>
          <p:cNvPr id="16" name="Rectangle 15">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56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9BC2-B1CE-2B2C-388A-5BD22907D8D5}"/>
              </a:ext>
            </a:extLst>
          </p:cNvPr>
          <p:cNvSpPr>
            <a:spLocks noGrp="1"/>
          </p:cNvSpPr>
          <p:nvPr>
            <p:ph type="title"/>
          </p:nvPr>
        </p:nvSpPr>
        <p:spPr/>
        <p:txBody>
          <a:bodyPr/>
          <a:lstStyle/>
          <a:p>
            <a:r>
              <a:rPr lang="en-US" dirty="0"/>
              <a:t>Heterogenous Computing Overview:</a:t>
            </a:r>
          </a:p>
        </p:txBody>
      </p:sp>
      <p:graphicFrame>
        <p:nvGraphicFramePr>
          <p:cNvPr id="5" name="Content Placeholder 2">
            <a:extLst>
              <a:ext uri="{FF2B5EF4-FFF2-40B4-BE49-F238E27FC236}">
                <a16:creationId xmlns:a16="http://schemas.microsoft.com/office/drawing/2014/main" id="{8812B0D7-1968-CF38-DC8E-9E4A56799B8E}"/>
              </a:ext>
            </a:extLst>
          </p:cNvPr>
          <p:cNvGraphicFramePr>
            <a:graphicFrameLocks noGrp="1"/>
          </p:cNvGraphicFramePr>
          <p:nvPr>
            <p:ph idx="1"/>
            <p:extLst>
              <p:ext uri="{D42A27DB-BD31-4B8C-83A1-F6EECF244321}">
                <p14:modId xmlns:p14="http://schemas.microsoft.com/office/powerpoint/2010/main" val="2226689157"/>
              </p:ext>
            </p:extLst>
          </p:nvPr>
        </p:nvGraphicFramePr>
        <p:xfrm>
          <a:off x="1011936" y="2212779"/>
          <a:ext cx="10323832" cy="4306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3648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3E94-CF44-A054-2FF3-798C57C37349}"/>
              </a:ext>
            </a:extLst>
          </p:cNvPr>
          <p:cNvSpPr>
            <a:spLocks noGrp="1"/>
          </p:cNvSpPr>
          <p:nvPr>
            <p:ph type="title"/>
          </p:nvPr>
        </p:nvSpPr>
        <p:spPr/>
        <p:txBody>
          <a:bodyPr/>
          <a:lstStyle/>
          <a:p>
            <a:r>
              <a:rPr lang="en-US" dirty="0"/>
              <a:t>GPU and CPU characteristics:</a:t>
            </a:r>
          </a:p>
        </p:txBody>
      </p:sp>
      <p:graphicFrame>
        <p:nvGraphicFramePr>
          <p:cNvPr id="5" name="Content Placeholder 2">
            <a:extLst>
              <a:ext uri="{FF2B5EF4-FFF2-40B4-BE49-F238E27FC236}">
                <a16:creationId xmlns:a16="http://schemas.microsoft.com/office/drawing/2014/main" id="{0990A918-CEDA-4C72-55DB-61A481FDEC5B}"/>
              </a:ext>
            </a:extLst>
          </p:cNvPr>
          <p:cNvGraphicFramePr>
            <a:graphicFrameLocks noGrp="1"/>
          </p:cNvGraphicFramePr>
          <p:nvPr>
            <p:ph idx="1"/>
            <p:extLst>
              <p:ext uri="{D42A27DB-BD31-4B8C-83A1-F6EECF244321}">
                <p14:modId xmlns:p14="http://schemas.microsoft.com/office/powerpoint/2010/main" val="787190207"/>
              </p:ext>
            </p:extLst>
          </p:nvPr>
        </p:nvGraphicFramePr>
        <p:xfrm>
          <a:off x="1116013" y="2478088"/>
          <a:ext cx="10167937" cy="3694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174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0E091E-EF5C-26AA-B566-E0F5128D7086}"/>
              </a:ext>
            </a:extLst>
          </p:cNvPr>
          <p:cNvSpPr>
            <a:spLocks noGrp="1"/>
          </p:cNvSpPr>
          <p:nvPr>
            <p:ph type="title"/>
          </p:nvPr>
        </p:nvSpPr>
        <p:spPr>
          <a:xfrm>
            <a:off x="645138" y="1162033"/>
            <a:ext cx="3103427" cy="987854"/>
          </a:xfrm>
        </p:spPr>
        <p:txBody>
          <a:bodyPr anchor="t">
            <a:normAutofit/>
          </a:bodyPr>
          <a:lstStyle/>
          <a:p>
            <a:r>
              <a:rPr lang="en-US" sz="2800"/>
              <a:t>CUDA Implementation:</a:t>
            </a:r>
            <a:endParaRPr lang="en-US" sz="2800" dirty="0"/>
          </a:p>
        </p:txBody>
      </p:sp>
      <p:sp>
        <p:nvSpPr>
          <p:cNvPr id="13" name="Rectangle 12">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77C743CA-7CFE-2205-5DDE-EA3F12FBD8C6}"/>
              </a:ext>
            </a:extLst>
          </p:cNvPr>
          <p:cNvGraphicFramePr>
            <a:graphicFrameLocks noGrp="1"/>
          </p:cNvGraphicFramePr>
          <p:nvPr>
            <p:ph idx="1"/>
            <p:extLst>
              <p:ext uri="{D42A27DB-BD31-4B8C-83A1-F6EECF244321}">
                <p14:modId xmlns:p14="http://schemas.microsoft.com/office/powerpoint/2010/main" val="2419250254"/>
              </p:ext>
            </p:extLst>
          </p:nvPr>
        </p:nvGraphicFramePr>
        <p:xfrm>
          <a:off x="4725438" y="751762"/>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Detecting Divergence Using PCAST to Compare GPU to CPU Results | NVIDIA  Technical Blog">
            <a:extLst>
              <a:ext uri="{FF2B5EF4-FFF2-40B4-BE49-F238E27FC236}">
                <a16:creationId xmlns:a16="http://schemas.microsoft.com/office/drawing/2014/main" id="{5232E58D-5D47-EBF7-49F4-C335218277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02" y="2441335"/>
            <a:ext cx="4511342" cy="362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366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A55B-7E9E-777C-A34B-27A81EEA5405}"/>
              </a:ext>
            </a:extLst>
          </p:cNvPr>
          <p:cNvSpPr>
            <a:spLocks noGrp="1"/>
          </p:cNvSpPr>
          <p:nvPr>
            <p:ph type="title"/>
          </p:nvPr>
        </p:nvSpPr>
        <p:spPr>
          <a:xfrm>
            <a:off x="850524" y="952988"/>
            <a:ext cx="10168128" cy="777589"/>
          </a:xfrm>
        </p:spPr>
        <p:txBody>
          <a:bodyPr/>
          <a:lstStyle/>
          <a:p>
            <a:r>
              <a:rPr lang="en-US" dirty="0"/>
              <a:t>Additional code used:</a:t>
            </a:r>
          </a:p>
        </p:txBody>
      </p:sp>
      <p:sp>
        <p:nvSpPr>
          <p:cNvPr id="3" name="Content Placeholder 2">
            <a:extLst>
              <a:ext uri="{FF2B5EF4-FFF2-40B4-BE49-F238E27FC236}">
                <a16:creationId xmlns:a16="http://schemas.microsoft.com/office/drawing/2014/main" id="{0AAC989E-4945-F890-911F-D3606C7389D1}"/>
              </a:ext>
            </a:extLst>
          </p:cNvPr>
          <p:cNvSpPr>
            <a:spLocks noGrp="1"/>
          </p:cNvSpPr>
          <p:nvPr>
            <p:ph idx="1"/>
          </p:nvPr>
        </p:nvSpPr>
        <p:spPr>
          <a:xfrm>
            <a:off x="572230" y="2110232"/>
            <a:ext cx="4702135" cy="3889690"/>
          </a:xfrm>
        </p:spPr>
        <p:txBody>
          <a:bodyPr>
            <a:normAutofit/>
          </a:bodyPr>
          <a:lstStyle/>
          <a:p>
            <a:pPr marL="0" indent="0">
              <a:buNone/>
            </a:pPr>
            <a:r>
              <a:rPr lang="en-US" sz="1050" dirty="0">
                <a:solidFill>
                  <a:srgbClr val="008000"/>
                </a:solidFill>
                <a:latin typeface="Cascadia Mono" panose="020B0609020000020004" pitchFamily="49" charset="0"/>
              </a:rPr>
              <a:t>// Function to perform matrix multiplication on CPU</a:t>
            </a:r>
            <a:endParaRPr lang="en-US" sz="1050" dirty="0">
              <a:solidFill>
                <a:srgbClr val="000000"/>
              </a:solidFill>
              <a:latin typeface="Cascadia Mono" panose="020B0609020000020004" pitchFamily="49" charset="0"/>
            </a:endParaRPr>
          </a:p>
          <a:p>
            <a:pPr marL="0" indent="0">
              <a:buNone/>
            </a:pPr>
            <a:r>
              <a:rPr lang="fr-FR" sz="1050" dirty="0" err="1">
                <a:solidFill>
                  <a:srgbClr val="0000FF"/>
                </a:solidFill>
                <a:latin typeface="Cascadia Mono" panose="020B0609020000020004" pitchFamily="49" charset="0"/>
              </a:rPr>
              <a:t>void</a:t>
            </a:r>
            <a:r>
              <a:rPr lang="fr-FR" sz="1050" dirty="0">
                <a:solidFill>
                  <a:srgbClr val="000000"/>
                </a:solidFill>
                <a:latin typeface="Cascadia Mono" panose="020B0609020000020004" pitchFamily="49" charset="0"/>
              </a:rPr>
              <a:t> </a:t>
            </a:r>
            <a:r>
              <a:rPr lang="fr-FR" sz="1050" dirty="0" err="1">
                <a:solidFill>
                  <a:srgbClr val="000000"/>
                </a:solidFill>
                <a:latin typeface="Cascadia Mono" panose="020B0609020000020004" pitchFamily="49" charset="0"/>
              </a:rPr>
              <a:t>matrixMulCPU</a:t>
            </a:r>
            <a:r>
              <a:rPr lang="fr-FR" sz="1050" dirty="0">
                <a:solidFill>
                  <a:srgbClr val="000000"/>
                </a:solidFill>
                <a:latin typeface="Cascadia Mono" panose="020B0609020000020004" pitchFamily="49" charset="0"/>
              </a:rPr>
              <a:t>(</a:t>
            </a:r>
            <a:r>
              <a:rPr lang="fr-FR" sz="1050" dirty="0" err="1">
                <a:solidFill>
                  <a:srgbClr val="0000FF"/>
                </a:solidFill>
                <a:latin typeface="Cascadia Mono" panose="020B0609020000020004" pitchFamily="49" charset="0"/>
              </a:rPr>
              <a:t>int</a:t>
            </a:r>
            <a:r>
              <a:rPr lang="fr-FR" sz="1050" dirty="0">
                <a:solidFill>
                  <a:srgbClr val="000000"/>
                </a:solidFill>
                <a:latin typeface="Cascadia Mono" panose="020B0609020000020004" pitchFamily="49" charset="0"/>
              </a:rPr>
              <a:t>* </a:t>
            </a:r>
            <a:r>
              <a:rPr lang="fr-FR" sz="1050" dirty="0">
                <a:solidFill>
                  <a:srgbClr val="808080"/>
                </a:solidFill>
                <a:latin typeface="Cascadia Mono" panose="020B0609020000020004" pitchFamily="49" charset="0"/>
              </a:rPr>
              <a:t>A</a:t>
            </a:r>
            <a:r>
              <a:rPr lang="fr-FR" sz="1050" dirty="0">
                <a:solidFill>
                  <a:srgbClr val="000000"/>
                </a:solidFill>
                <a:latin typeface="Cascadia Mono" panose="020B0609020000020004" pitchFamily="49" charset="0"/>
              </a:rPr>
              <a:t>, </a:t>
            </a:r>
            <a:r>
              <a:rPr lang="fr-FR" sz="1050" dirty="0" err="1">
                <a:solidFill>
                  <a:srgbClr val="0000FF"/>
                </a:solidFill>
                <a:latin typeface="Cascadia Mono" panose="020B0609020000020004" pitchFamily="49" charset="0"/>
              </a:rPr>
              <a:t>int</a:t>
            </a:r>
            <a:r>
              <a:rPr lang="fr-FR" sz="1050" dirty="0">
                <a:solidFill>
                  <a:srgbClr val="000000"/>
                </a:solidFill>
                <a:latin typeface="Cascadia Mono" panose="020B0609020000020004" pitchFamily="49" charset="0"/>
              </a:rPr>
              <a:t>* </a:t>
            </a:r>
            <a:r>
              <a:rPr lang="fr-FR" sz="1050" dirty="0">
                <a:solidFill>
                  <a:srgbClr val="808080"/>
                </a:solidFill>
                <a:latin typeface="Cascadia Mono" panose="020B0609020000020004" pitchFamily="49" charset="0"/>
              </a:rPr>
              <a:t>B</a:t>
            </a:r>
            <a:r>
              <a:rPr lang="fr-FR" sz="1050" dirty="0">
                <a:solidFill>
                  <a:srgbClr val="000000"/>
                </a:solidFill>
                <a:latin typeface="Cascadia Mono" panose="020B0609020000020004" pitchFamily="49" charset="0"/>
              </a:rPr>
              <a:t>, </a:t>
            </a:r>
            <a:r>
              <a:rPr lang="fr-FR" sz="1050" dirty="0" err="1">
                <a:solidFill>
                  <a:srgbClr val="0000FF"/>
                </a:solidFill>
                <a:latin typeface="Cascadia Mono" panose="020B0609020000020004" pitchFamily="49" charset="0"/>
              </a:rPr>
              <a:t>int</a:t>
            </a:r>
            <a:r>
              <a:rPr lang="fr-FR" sz="1050" dirty="0">
                <a:solidFill>
                  <a:srgbClr val="000000"/>
                </a:solidFill>
                <a:latin typeface="Cascadia Mono" panose="020B0609020000020004" pitchFamily="49" charset="0"/>
              </a:rPr>
              <a:t>* </a:t>
            </a:r>
            <a:r>
              <a:rPr lang="fr-FR" sz="1050" dirty="0">
                <a:solidFill>
                  <a:srgbClr val="808080"/>
                </a:solidFill>
                <a:latin typeface="Cascadia Mono" panose="020B0609020000020004" pitchFamily="49" charset="0"/>
              </a:rPr>
              <a:t>C</a:t>
            </a:r>
            <a:r>
              <a:rPr lang="fr-FR" sz="1050" dirty="0">
                <a:solidFill>
                  <a:srgbClr val="000000"/>
                </a:solidFill>
                <a:latin typeface="Cascadia Mono" panose="020B0609020000020004" pitchFamily="49" charset="0"/>
              </a:rPr>
              <a:t>, </a:t>
            </a:r>
            <a:r>
              <a:rPr lang="fr-FR" sz="1050" dirty="0" err="1">
                <a:solidFill>
                  <a:srgbClr val="0000FF"/>
                </a:solidFill>
                <a:latin typeface="Cascadia Mono" panose="020B0609020000020004" pitchFamily="49" charset="0"/>
              </a:rPr>
              <a:t>int</a:t>
            </a:r>
            <a:r>
              <a:rPr lang="fr-FR" sz="1050" dirty="0">
                <a:solidFill>
                  <a:srgbClr val="000000"/>
                </a:solidFill>
                <a:latin typeface="Cascadia Mono" panose="020B0609020000020004" pitchFamily="49" charset="0"/>
              </a:rPr>
              <a:t> </a:t>
            </a:r>
            <a:r>
              <a:rPr lang="fr-FR" sz="1050" dirty="0">
                <a:solidFill>
                  <a:srgbClr val="808080"/>
                </a:solidFill>
                <a:latin typeface="Cascadia Mono" panose="020B0609020000020004" pitchFamily="49" charset="0"/>
              </a:rPr>
              <a:t>N</a:t>
            </a:r>
            <a:r>
              <a:rPr lang="fr-FR" sz="1050" dirty="0">
                <a:solidFill>
                  <a:srgbClr val="000000"/>
                </a:solidFill>
                <a:latin typeface="Cascadia Mono" panose="020B0609020000020004" pitchFamily="49" charset="0"/>
              </a:rPr>
              <a:t>) {</a:t>
            </a:r>
          </a:p>
          <a:p>
            <a:pPr marL="0" indent="0">
              <a:buNone/>
            </a:pPr>
            <a:r>
              <a:rPr lang="nn-NO" sz="1050" dirty="0">
                <a:solidFill>
                  <a:srgbClr val="000000"/>
                </a:solidFill>
                <a:latin typeface="Cascadia Mono" panose="020B0609020000020004" pitchFamily="49" charset="0"/>
              </a:rPr>
              <a:t>    </a:t>
            </a:r>
            <a:r>
              <a:rPr lang="nn-NO" sz="1050" dirty="0">
                <a:solidFill>
                  <a:srgbClr val="0000FF"/>
                </a:solidFill>
                <a:latin typeface="Cascadia Mono" panose="020B0609020000020004" pitchFamily="49" charset="0"/>
              </a:rPr>
              <a:t>for</a:t>
            </a:r>
            <a:r>
              <a:rPr lang="nn-NO" sz="1050" dirty="0">
                <a:solidFill>
                  <a:srgbClr val="000000"/>
                </a:solidFill>
                <a:latin typeface="Cascadia Mono" panose="020B0609020000020004" pitchFamily="49" charset="0"/>
              </a:rPr>
              <a:t> (</a:t>
            </a:r>
            <a:r>
              <a:rPr lang="nn-NO" sz="1050" dirty="0">
                <a:solidFill>
                  <a:srgbClr val="0000FF"/>
                </a:solidFill>
                <a:latin typeface="Cascadia Mono" panose="020B0609020000020004" pitchFamily="49" charset="0"/>
              </a:rPr>
              <a:t>int</a:t>
            </a:r>
            <a:r>
              <a:rPr lang="nn-NO" sz="1050" dirty="0">
                <a:solidFill>
                  <a:srgbClr val="000000"/>
                </a:solidFill>
                <a:latin typeface="Cascadia Mono" panose="020B0609020000020004" pitchFamily="49" charset="0"/>
              </a:rPr>
              <a:t> i = 0; i &lt; </a:t>
            </a:r>
            <a:r>
              <a:rPr lang="nn-NO" sz="1050" dirty="0">
                <a:solidFill>
                  <a:srgbClr val="808080"/>
                </a:solidFill>
                <a:latin typeface="Cascadia Mono" panose="020B0609020000020004" pitchFamily="49" charset="0"/>
              </a:rPr>
              <a:t>N</a:t>
            </a:r>
            <a:r>
              <a:rPr lang="nn-NO" sz="1050" dirty="0">
                <a:solidFill>
                  <a:srgbClr val="000000"/>
                </a:solidFill>
                <a:latin typeface="Cascadia Mono" panose="020B0609020000020004" pitchFamily="49" charset="0"/>
              </a:rPr>
              <a:t>; ++i) {</a:t>
            </a:r>
          </a:p>
          <a:p>
            <a:pPr marL="0" indent="0">
              <a:buNone/>
            </a:pPr>
            <a:r>
              <a:rPr lang="en-US" sz="1050" dirty="0">
                <a:solidFill>
                  <a:srgbClr val="000000"/>
                </a:solidFill>
                <a:latin typeface="Cascadia Mono" panose="020B0609020000020004" pitchFamily="49" charset="0"/>
              </a:rPr>
              <a:t>        </a:t>
            </a:r>
            <a:r>
              <a:rPr lang="en-US" sz="1050" dirty="0">
                <a:solidFill>
                  <a:srgbClr val="0000FF"/>
                </a:solidFill>
                <a:latin typeface="Cascadia Mono" panose="020B0609020000020004" pitchFamily="49" charset="0"/>
              </a:rPr>
              <a:t>for</a:t>
            </a:r>
            <a:r>
              <a:rPr lang="en-US" sz="1050" dirty="0">
                <a:solidFill>
                  <a:srgbClr val="000000"/>
                </a:solidFill>
                <a:latin typeface="Cascadia Mono" panose="020B0609020000020004" pitchFamily="49" charset="0"/>
              </a:rPr>
              <a:t> (</a:t>
            </a:r>
            <a:r>
              <a:rPr lang="en-US" sz="1050" dirty="0">
                <a:solidFill>
                  <a:srgbClr val="0000FF"/>
                </a:solidFill>
                <a:latin typeface="Cascadia Mono" panose="020B0609020000020004" pitchFamily="49" charset="0"/>
              </a:rPr>
              <a:t>int</a:t>
            </a:r>
            <a:r>
              <a:rPr lang="en-US" sz="1050" dirty="0">
                <a:solidFill>
                  <a:srgbClr val="000000"/>
                </a:solidFill>
                <a:latin typeface="Cascadia Mono" panose="020B0609020000020004" pitchFamily="49" charset="0"/>
              </a:rPr>
              <a:t> j = 0; j &lt; </a:t>
            </a:r>
            <a:r>
              <a:rPr lang="en-US" sz="1050" dirty="0">
                <a:solidFill>
                  <a:srgbClr val="808080"/>
                </a:solidFill>
                <a:latin typeface="Cascadia Mono" panose="020B0609020000020004" pitchFamily="49" charset="0"/>
              </a:rPr>
              <a:t>N</a:t>
            </a:r>
            <a:r>
              <a:rPr lang="en-US" sz="1050" dirty="0">
                <a:solidFill>
                  <a:srgbClr val="000000"/>
                </a:solidFill>
                <a:latin typeface="Cascadia Mono" panose="020B0609020000020004" pitchFamily="49" charset="0"/>
              </a:rPr>
              <a:t>; ++j) {</a:t>
            </a:r>
          </a:p>
          <a:p>
            <a:pPr marL="0" indent="0">
              <a:buNone/>
            </a:pPr>
            <a:r>
              <a:rPr lang="en-US" sz="1050" dirty="0">
                <a:solidFill>
                  <a:srgbClr val="000000"/>
                </a:solidFill>
                <a:latin typeface="Cascadia Mono" panose="020B0609020000020004" pitchFamily="49" charset="0"/>
              </a:rPr>
              <a:t>            </a:t>
            </a:r>
            <a:r>
              <a:rPr lang="en-US" sz="1050" dirty="0">
                <a:solidFill>
                  <a:srgbClr val="0000FF"/>
                </a:solidFill>
                <a:latin typeface="Cascadia Mono" panose="020B0609020000020004" pitchFamily="49" charset="0"/>
              </a:rPr>
              <a:t>int</a:t>
            </a:r>
            <a:r>
              <a:rPr lang="en-US" sz="1050" dirty="0">
                <a:solidFill>
                  <a:srgbClr val="000000"/>
                </a:solidFill>
                <a:latin typeface="Cascadia Mono" panose="020B0609020000020004" pitchFamily="49" charset="0"/>
              </a:rPr>
              <a:t> sum = 0;</a:t>
            </a:r>
          </a:p>
          <a:p>
            <a:pPr marL="0" indent="0">
              <a:buNone/>
            </a:pPr>
            <a:r>
              <a:rPr lang="en-US" sz="1050" dirty="0">
                <a:solidFill>
                  <a:srgbClr val="000000"/>
                </a:solidFill>
                <a:latin typeface="Cascadia Mono" panose="020B0609020000020004" pitchFamily="49" charset="0"/>
              </a:rPr>
              <a:t>            </a:t>
            </a:r>
            <a:r>
              <a:rPr lang="en-US" sz="1050" dirty="0">
                <a:solidFill>
                  <a:srgbClr val="0000FF"/>
                </a:solidFill>
                <a:latin typeface="Cascadia Mono" panose="020B0609020000020004" pitchFamily="49" charset="0"/>
              </a:rPr>
              <a:t>for</a:t>
            </a:r>
            <a:r>
              <a:rPr lang="en-US" sz="1050" dirty="0">
                <a:solidFill>
                  <a:srgbClr val="000000"/>
                </a:solidFill>
                <a:latin typeface="Cascadia Mono" panose="020B0609020000020004" pitchFamily="49" charset="0"/>
              </a:rPr>
              <a:t> (</a:t>
            </a:r>
            <a:r>
              <a:rPr lang="en-US" sz="1050" dirty="0">
                <a:solidFill>
                  <a:srgbClr val="0000FF"/>
                </a:solidFill>
                <a:latin typeface="Cascadia Mono" panose="020B0609020000020004" pitchFamily="49" charset="0"/>
              </a:rPr>
              <a:t>int</a:t>
            </a:r>
            <a:r>
              <a:rPr lang="en-US" sz="1050" dirty="0">
                <a:solidFill>
                  <a:srgbClr val="000000"/>
                </a:solidFill>
                <a:latin typeface="Cascadia Mono" panose="020B0609020000020004" pitchFamily="49" charset="0"/>
              </a:rPr>
              <a:t> k = 0; k &lt; </a:t>
            </a:r>
            <a:r>
              <a:rPr lang="en-US" sz="1050" dirty="0">
                <a:solidFill>
                  <a:srgbClr val="808080"/>
                </a:solidFill>
                <a:latin typeface="Cascadia Mono" panose="020B0609020000020004" pitchFamily="49" charset="0"/>
              </a:rPr>
              <a:t>N</a:t>
            </a:r>
            <a:r>
              <a:rPr lang="en-US" sz="1050" dirty="0">
                <a:solidFill>
                  <a:srgbClr val="000000"/>
                </a:solidFill>
                <a:latin typeface="Cascadia Mono" panose="020B0609020000020004" pitchFamily="49" charset="0"/>
              </a:rPr>
              <a:t>; ++k) {</a:t>
            </a:r>
          </a:p>
          <a:p>
            <a:pPr marL="0" indent="0">
              <a:buNone/>
            </a:pPr>
            <a:r>
              <a:rPr lang="pt-BR" sz="1050" dirty="0">
                <a:solidFill>
                  <a:srgbClr val="000000"/>
                </a:solidFill>
                <a:latin typeface="Cascadia Mono" panose="020B0609020000020004" pitchFamily="49" charset="0"/>
              </a:rPr>
              <a:t>                sum += </a:t>
            </a:r>
            <a:r>
              <a:rPr lang="pt-BR" sz="1050" dirty="0">
                <a:solidFill>
                  <a:srgbClr val="808080"/>
                </a:solidFill>
                <a:latin typeface="Cascadia Mono" panose="020B0609020000020004" pitchFamily="49" charset="0"/>
              </a:rPr>
              <a:t>A</a:t>
            </a:r>
            <a:r>
              <a:rPr lang="pt-BR" sz="1050" dirty="0">
                <a:solidFill>
                  <a:srgbClr val="000000"/>
                </a:solidFill>
                <a:latin typeface="Cascadia Mono" panose="020B0609020000020004" pitchFamily="49" charset="0"/>
              </a:rPr>
              <a:t>[i * </a:t>
            </a:r>
            <a:r>
              <a:rPr lang="pt-BR" sz="1050" dirty="0">
                <a:solidFill>
                  <a:srgbClr val="808080"/>
                </a:solidFill>
                <a:latin typeface="Cascadia Mono" panose="020B0609020000020004" pitchFamily="49" charset="0"/>
              </a:rPr>
              <a:t>N</a:t>
            </a:r>
            <a:r>
              <a:rPr lang="pt-BR" sz="1050" dirty="0">
                <a:solidFill>
                  <a:srgbClr val="000000"/>
                </a:solidFill>
                <a:latin typeface="Cascadia Mono" panose="020B0609020000020004" pitchFamily="49" charset="0"/>
              </a:rPr>
              <a:t> + k] * </a:t>
            </a:r>
            <a:r>
              <a:rPr lang="pt-BR" sz="1050" dirty="0">
                <a:solidFill>
                  <a:srgbClr val="808080"/>
                </a:solidFill>
                <a:latin typeface="Cascadia Mono" panose="020B0609020000020004" pitchFamily="49" charset="0"/>
              </a:rPr>
              <a:t>B</a:t>
            </a:r>
            <a:r>
              <a:rPr lang="pt-BR" sz="1050" dirty="0">
                <a:solidFill>
                  <a:srgbClr val="000000"/>
                </a:solidFill>
                <a:latin typeface="Cascadia Mono" panose="020B0609020000020004" pitchFamily="49" charset="0"/>
              </a:rPr>
              <a:t>[k * </a:t>
            </a:r>
            <a:r>
              <a:rPr lang="pt-BR" sz="1050" dirty="0">
                <a:solidFill>
                  <a:srgbClr val="808080"/>
                </a:solidFill>
                <a:latin typeface="Cascadia Mono" panose="020B0609020000020004" pitchFamily="49" charset="0"/>
              </a:rPr>
              <a:t>N</a:t>
            </a:r>
            <a:r>
              <a:rPr lang="pt-BR" sz="1050" dirty="0">
                <a:solidFill>
                  <a:srgbClr val="000000"/>
                </a:solidFill>
                <a:latin typeface="Cascadia Mono" panose="020B0609020000020004" pitchFamily="49" charset="0"/>
              </a:rPr>
              <a:t> + j];</a:t>
            </a:r>
          </a:p>
          <a:p>
            <a:pPr marL="0" indent="0">
              <a:buNone/>
            </a:pPr>
            <a:r>
              <a:rPr lang="en-US" sz="1050" dirty="0">
                <a:solidFill>
                  <a:srgbClr val="000000"/>
                </a:solidFill>
                <a:latin typeface="Cascadia Mono" panose="020B0609020000020004" pitchFamily="49" charset="0"/>
              </a:rPr>
              <a:t>            }</a:t>
            </a:r>
          </a:p>
          <a:p>
            <a:pPr marL="0" indent="0">
              <a:buNone/>
            </a:pPr>
            <a:r>
              <a:rPr lang="pt-BR" sz="1050" dirty="0">
                <a:solidFill>
                  <a:srgbClr val="000000"/>
                </a:solidFill>
                <a:latin typeface="Cascadia Mono" panose="020B0609020000020004" pitchFamily="49" charset="0"/>
              </a:rPr>
              <a:t>            </a:t>
            </a:r>
            <a:r>
              <a:rPr lang="pt-BR" sz="1050" dirty="0">
                <a:solidFill>
                  <a:srgbClr val="808080"/>
                </a:solidFill>
                <a:latin typeface="Cascadia Mono" panose="020B0609020000020004" pitchFamily="49" charset="0"/>
              </a:rPr>
              <a:t>C</a:t>
            </a:r>
            <a:r>
              <a:rPr lang="pt-BR" sz="1050" dirty="0">
                <a:solidFill>
                  <a:srgbClr val="000000"/>
                </a:solidFill>
                <a:latin typeface="Cascadia Mono" panose="020B0609020000020004" pitchFamily="49" charset="0"/>
              </a:rPr>
              <a:t>[i * </a:t>
            </a:r>
            <a:r>
              <a:rPr lang="pt-BR" sz="1050" dirty="0">
                <a:solidFill>
                  <a:srgbClr val="808080"/>
                </a:solidFill>
                <a:latin typeface="Cascadia Mono" panose="020B0609020000020004" pitchFamily="49" charset="0"/>
              </a:rPr>
              <a:t>N</a:t>
            </a:r>
            <a:r>
              <a:rPr lang="pt-BR" sz="1050" dirty="0">
                <a:solidFill>
                  <a:srgbClr val="000000"/>
                </a:solidFill>
                <a:latin typeface="Cascadia Mono" panose="020B0609020000020004" pitchFamily="49" charset="0"/>
              </a:rPr>
              <a:t> + j] = sum;</a:t>
            </a:r>
          </a:p>
          <a:p>
            <a:pPr marL="0" indent="0">
              <a:buNone/>
            </a:pPr>
            <a:r>
              <a:rPr lang="en-US" sz="1050" dirty="0">
                <a:solidFill>
                  <a:srgbClr val="000000"/>
                </a:solidFill>
                <a:latin typeface="Cascadia Mono" panose="020B0609020000020004" pitchFamily="49" charset="0"/>
              </a:rPr>
              <a:t>        }</a:t>
            </a:r>
          </a:p>
          <a:p>
            <a:pPr marL="0" indent="0">
              <a:buNone/>
            </a:pPr>
            <a:r>
              <a:rPr lang="en-US" sz="1050" dirty="0">
                <a:solidFill>
                  <a:srgbClr val="000000"/>
                </a:solidFill>
                <a:latin typeface="Cascadia Mono" panose="020B0609020000020004" pitchFamily="49" charset="0"/>
              </a:rPr>
              <a:t>    }</a:t>
            </a:r>
          </a:p>
          <a:p>
            <a:pPr marL="0" indent="0">
              <a:buNone/>
            </a:pPr>
            <a:r>
              <a:rPr lang="en-US" sz="1050" dirty="0">
                <a:solidFill>
                  <a:srgbClr val="000000"/>
                </a:solidFill>
                <a:latin typeface="Cascadia Mono" panose="020B0609020000020004" pitchFamily="49" charset="0"/>
              </a:rPr>
              <a:t>}</a:t>
            </a:r>
            <a:endParaRPr lang="en-US" sz="1050" dirty="0"/>
          </a:p>
        </p:txBody>
      </p:sp>
      <p:sp>
        <p:nvSpPr>
          <p:cNvPr id="4" name="Content Placeholder 2">
            <a:extLst>
              <a:ext uri="{FF2B5EF4-FFF2-40B4-BE49-F238E27FC236}">
                <a16:creationId xmlns:a16="http://schemas.microsoft.com/office/drawing/2014/main" id="{105E0AD1-0643-568B-7091-79CB03976FF9}"/>
              </a:ext>
            </a:extLst>
          </p:cNvPr>
          <p:cNvSpPr txBox="1">
            <a:spLocks/>
          </p:cNvSpPr>
          <p:nvPr/>
        </p:nvSpPr>
        <p:spPr>
          <a:xfrm>
            <a:off x="5068957" y="2110232"/>
            <a:ext cx="6877877" cy="388969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solidFill>
                  <a:srgbClr val="008000"/>
                </a:solidFill>
                <a:latin typeface="Cascadia Mono" panose="020B0609020000020004" pitchFamily="49" charset="0"/>
              </a:rPr>
              <a:t>// Measure CPU execution time</a:t>
            </a:r>
          </a:p>
          <a:p>
            <a:pPr marL="0" indent="0">
              <a:buNone/>
            </a:pPr>
            <a:r>
              <a:rPr lang="en-US" sz="1000" dirty="0">
                <a:solidFill>
                  <a:srgbClr val="0000FF"/>
                </a:solidFill>
                <a:latin typeface="Cascadia Mono" panose="020B0609020000020004" pitchFamily="49" charset="0"/>
              </a:rPr>
              <a:t>auto</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startCPU</a:t>
            </a:r>
            <a:r>
              <a:rPr lang="en-US" sz="1000" dirty="0">
                <a:solidFill>
                  <a:srgbClr val="000000"/>
                </a:solidFill>
                <a:latin typeface="Cascadia Mono" panose="020B0609020000020004" pitchFamily="49" charset="0"/>
              </a:rPr>
              <a:t> = std::chrono::</a:t>
            </a:r>
            <a:r>
              <a:rPr lang="en-US" sz="1000" dirty="0" err="1">
                <a:solidFill>
                  <a:srgbClr val="2B91AF"/>
                </a:solidFill>
                <a:latin typeface="Cascadia Mono" panose="020B0609020000020004" pitchFamily="49" charset="0"/>
              </a:rPr>
              <a:t>high_resolution_clock</a:t>
            </a:r>
            <a:r>
              <a:rPr lang="en-US" sz="1000" dirty="0">
                <a:solidFill>
                  <a:srgbClr val="000000"/>
                </a:solidFill>
                <a:latin typeface="Cascadia Mono" panose="020B0609020000020004" pitchFamily="49" charset="0"/>
              </a:rPr>
              <a:t>::now();</a:t>
            </a:r>
          </a:p>
          <a:p>
            <a:pPr marL="0" indent="0">
              <a:buNone/>
            </a:pPr>
            <a:r>
              <a:rPr lang="en-US" sz="1000" dirty="0">
                <a:solidFill>
                  <a:srgbClr val="0000FF"/>
                </a:solidFill>
                <a:latin typeface="Cascadia Mono" panose="020B0609020000020004" pitchFamily="49" charset="0"/>
              </a:rPr>
              <a:t>for</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int</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iter</a:t>
            </a:r>
            <a:r>
              <a:rPr lang="en-US" sz="1000" dirty="0">
                <a:solidFill>
                  <a:srgbClr val="000000"/>
                </a:solidFill>
                <a:latin typeface="Cascadia Mono" panose="020B0609020000020004" pitchFamily="49" charset="0"/>
              </a:rPr>
              <a:t> = 0; </a:t>
            </a:r>
            <a:r>
              <a:rPr lang="en-US" sz="1000" dirty="0" err="1">
                <a:solidFill>
                  <a:srgbClr val="000000"/>
                </a:solidFill>
                <a:latin typeface="Cascadia Mono" panose="020B0609020000020004" pitchFamily="49" charset="0"/>
              </a:rPr>
              <a:t>iter</a:t>
            </a:r>
            <a:r>
              <a:rPr lang="en-US" sz="1000" dirty="0">
                <a:solidFill>
                  <a:srgbClr val="000000"/>
                </a:solidFill>
                <a:latin typeface="Cascadia Mono" panose="020B0609020000020004" pitchFamily="49" charset="0"/>
              </a:rPr>
              <a:t> &lt; </a:t>
            </a:r>
            <a:r>
              <a:rPr lang="en-US" sz="1000" dirty="0" err="1">
                <a:solidFill>
                  <a:srgbClr val="000000"/>
                </a:solidFill>
                <a:latin typeface="Cascadia Mono" panose="020B0609020000020004" pitchFamily="49" charset="0"/>
              </a:rPr>
              <a:t>numIterations</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iter</a:t>
            </a:r>
            <a:r>
              <a:rPr lang="en-US" sz="1000" dirty="0">
                <a:solidFill>
                  <a:srgbClr val="000000"/>
                </a:solidFill>
                <a:latin typeface="Cascadia Mono" panose="020B0609020000020004" pitchFamily="49" charset="0"/>
              </a:rPr>
              <a:t>) {</a:t>
            </a:r>
          </a:p>
          <a:p>
            <a:pPr marL="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Perform matrix multiplication on CPU for comparison</a:t>
            </a:r>
          </a:p>
          <a:p>
            <a:pPr marL="0" indent="0">
              <a:buNone/>
            </a:pPr>
            <a:r>
              <a:rPr lang="pt-BR" sz="1000" dirty="0">
                <a:solidFill>
                  <a:srgbClr val="000000"/>
                </a:solidFill>
                <a:latin typeface="Cascadia Mono" panose="020B0609020000020004" pitchFamily="49" charset="0"/>
              </a:rPr>
              <a:t>    matrixMulCPU(h_A, h_B, h_C_CPU, currentSize);</a:t>
            </a:r>
          </a:p>
          <a:p>
            <a:pPr marL="0" indent="0">
              <a:buNone/>
            </a:pPr>
            <a:r>
              <a:rPr lang="en-US" sz="1000" dirty="0">
                <a:solidFill>
                  <a:srgbClr val="000000"/>
                </a:solidFill>
                <a:latin typeface="Cascadia Mono" panose="020B0609020000020004" pitchFamily="49" charset="0"/>
              </a:rPr>
              <a:t>}</a:t>
            </a:r>
          </a:p>
          <a:p>
            <a:pPr marL="0" indent="0">
              <a:buNone/>
            </a:pPr>
            <a:r>
              <a:rPr lang="en-US" sz="1000" dirty="0">
                <a:solidFill>
                  <a:srgbClr val="0000FF"/>
                </a:solidFill>
                <a:latin typeface="Cascadia Mono" panose="020B0609020000020004" pitchFamily="49" charset="0"/>
              </a:rPr>
              <a:t>auto</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endCPU</a:t>
            </a:r>
            <a:r>
              <a:rPr lang="en-US" sz="1000" dirty="0">
                <a:solidFill>
                  <a:srgbClr val="000000"/>
                </a:solidFill>
                <a:latin typeface="Cascadia Mono" panose="020B0609020000020004" pitchFamily="49" charset="0"/>
              </a:rPr>
              <a:t> = std::chrono::</a:t>
            </a:r>
            <a:r>
              <a:rPr lang="en-US" sz="1000" dirty="0" err="1">
                <a:solidFill>
                  <a:srgbClr val="000000"/>
                </a:solidFill>
                <a:latin typeface="Cascadia Mono" panose="020B0609020000020004" pitchFamily="49" charset="0"/>
              </a:rPr>
              <a:t>high_resolution_clock</a:t>
            </a:r>
            <a:r>
              <a:rPr lang="en-US" sz="1000" dirty="0">
                <a:solidFill>
                  <a:srgbClr val="000000"/>
                </a:solidFill>
                <a:latin typeface="Cascadia Mono" panose="020B0609020000020004" pitchFamily="49" charset="0"/>
              </a:rPr>
              <a:t>::now();</a:t>
            </a:r>
          </a:p>
          <a:p>
            <a:pPr marL="0" indent="0">
              <a:buNone/>
            </a:pPr>
            <a:r>
              <a:rPr lang="en-US" sz="1000" dirty="0">
                <a:solidFill>
                  <a:srgbClr val="0000FF"/>
                </a:solidFill>
                <a:latin typeface="Cascadia Mono" panose="020B0609020000020004" pitchFamily="49" charset="0"/>
              </a:rPr>
              <a:t>auto</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durationCPU</a:t>
            </a:r>
            <a:r>
              <a:rPr lang="en-US" sz="1000" dirty="0">
                <a:solidFill>
                  <a:srgbClr val="000000"/>
                </a:solidFill>
                <a:latin typeface="Cascadia Mono" panose="020B0609020000020004" pitchFamily="49" charset="0"/>
              </a:rPr>
              <a:t> = std::chrono::</a:t>
            </a:r>
            <a:r>
              <a:rPr lang="en-US" sz="1000" dirty="0" err="1">
                <a:solidFill>
                  <a:srgbClr val="000000"/>
                </a:solidFill>
                <a:latin typeface="Cascadia Mono" panose="020B0609020000020004" pitchFamily="49" charset="0"/>
              </a:rPr>
              <a:t>duration_cast</a:t>
            </a:r>
            <a:r>
              <a:rPr lang="en-US" sz="1000" dirty="0">
                <a:solidFill>
                  <a:srgbClr val="000000"/>
                </a:solidFill>
                <a:latin typeface="Cascadia Mono" panose="020B0609020000020004" pitchFamily="49" charset="0"/>
              </a:rPr>
              <a:t>&lt;std::chrono::</a:t>
            </a:r>
            <a:r>
              <a:rPr lang="en-US" sz="1000" dirty="0">
                <a:solidFill>
                  <a:srgbClr val="2B91AF"/>
                </a:solidFill>
                <a:latin typeface="Cascadia Mono" panose="020B0609020000020004" pitchFamily="49" charset="0"/>
              </a:rPr>
              <a:t>microseconds</a:t>
            </a:r>
            <a:r>
              <a:rPr lang="en-US" sz="1000" dirty="0">
                <a:solidFill>
                  <a:srgbClr val="000000"/>
                </a:solidFill>
                <a:latin typeface="Cascadia Mono" panose="020B0609020000020004" pitchFamily="49" charset="0"/>
              </a:rPr>
              <a:t>&gt;(</a:t>
            </a:r>
            <a:r>
              <a:rPr lang="en-US" sz="1000" dirty="0" err="1">
                <a:solidFill>
                  <a:srgbClr val="000000"/>
                </a:solidFill>
                <a:latin typeface="Cascadia Mono" panose="020B0609020000020004" pitchFamily="49" charset="0"/>
              </a:rPr>
              <a:t>endCPU</a:t>
            </a:r>
            <a:r>
              <a:rPr lang="en-US" sz="1000" dirty="0">
                <a:solidFill>
                  <a:srgbClr val="000000"/>
                </a:solidFill>
                <a:latin typeface="Cascadia Mono" panose="020B0609020000020004" pitchFamily="49" charset="0"/>
              </a:rPr>
              <a:t> - </a:t>
            </a:r>
            <a:r>
              <a:rPr lang="en-US" sz="1000" dirty="0" err="1">
                <a:solidFill>
                  <a:srgbClr val="000000"/>
                </a:solidFill>
                <a:latin typeface="Cascadia Mono" panose="020B0609020000020004" pitchFamily="49" charset="0"/>
              </a:rPr>
              <a:t>startCPU</a:t>
            </a:r>
            <a:r>
              <a:rPr lang="en-US" sz="1000" dirty="0">
                <a:solidFill>
                  <a:srgbClr val="000000"/>
                </a:solidFill>
                <a:latin typeface="Cascadia Mono" panose="020B0609020000020004" pitchFamily="49" charset="0"/>
              </a:rPr>
              <a:t>) / </a:t>
            </a:r>
            <a:r>
              <a:rPr lang="en-US" sz="1000" dirty="0" err="1">
                <a:solidFill>
                  <a:srgbClr val="000000"/>
                </a:solidFill>
                <a:latin typeface="Cascadia Mono" panose="020B0609020000020004" pitchFamily="49" charset="0"/>
              </a:rPr>
              <a:t>numIterations</a:t>
            </a:r>
            <a:r>
              <a:rPr lang="en-US" sz="1000" dirty="0">
                <a:solidFill>
                  <a:srgbClr val="000000"/>
                </a:solidFill>
                <a:latin typeface="Cascadia Mono" panose="020B0609020000020004" pitchFamily="49" charset="0"/>
              </a:rPr>
              <a:t>;</a:t>
            </a:r>
          </a:p>
          <a:p>
            <a:pPr marL="0" indent="0">
              <a:buNone/>
            </a:pPr>
            <a:r>
              <a:rPr lang="en-US" sz="1000" dirty="0">
                <a:solidFill>
                  <a:srgbClr val="008000"/>
                </a:solidFill>
                <a:latin typeface="Cascadia Mono" panose="020B0609020000020004" pitchFamily="49" charset="0"/>
              </a:rPr>
              <a:t>// Verify the result</a:t>
            </a:r>
          </a:p>
          <a:p>
            <a:pPr marL="0" indent="0">
              <a:buNone/>
            </a:pPr>
            <a:r>
              <a:rPr lang="en-US" sz="1000" dirty="0">
                <a:solidFill>
                  <a:srgbClr val="0000FF"/>
                </a:solidFill>
                <a:latin typeface="Cascadia Mono" panose="020B0609020000020004" pitchFamily="49" charset="0"/>
              </a:rPr>
              <a:t>for</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int</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i</a:t>
            </a:r>
            <a:r>
              <a:rPr lang="en-US" sz="1000" dirty="0">
                <a:solidFill>
                  <a:srgbClr val="000000"/>
                </a:solidFill>
                <a:latin typeface="Cascadia Mono" panose="020B0609020000020004" pitchFamily="49" charset="0"/>
              </a:rPr>
              <a:t> = 0; </a:t>
            </a:r>
            <a:r>
              <a:rPr lang="en-US" sz="1000" dirty="0" err="1">
                <a:solidFill>
                  <a:srgbClr val="000000"/>
                </a:solidFill>
                <a:latin typeface="Cascadia Mono" panose="020B0609020000020004" pitchFamily="49" charset="0"/>
              </a:rPr>
              <a:t>i</a:t>
            </a:r>
            <a:r>
              <a:rPr lang="en-US" sz="1000" dirty="0">
                <a:solidFill>
                  <a:srgbClr val="000000"/>
                </a:solidFill>
                <a:latin typeface="Cascadia Mono" panose="020B0609020000020004" pitchFamily="49" charset="0"/>
              </a:rPr>
              <a:t> &lt; </a:t>
            </a:r>
            <a:r>
              <a:rPr lang="en-US" sz="1000" dirty="0" err="1">
                <a:solidFill>
                  <a:srgbClr val="000000"/>
                </a:solidFill>
                <a:latin typeface="Cascadia Mono" panose="020B0609020000020004" pitchFamily="49" charset="0"/>
              </a:rPr>
              <a:t>currentSize</a:t>
            </a:r>
            <a:r>
              <a:rPr lang="en-US" sz="1000" dirty="0">
                <a:solidFill>
                  <a:srgbClr val="000000"/>
                </a:solidFill>
                <a:latin typeface="Cascadia Mono" panose="020B0609020000020004" pitchFamily="49" charset="0"/>
              </a:rPr>
              <a:t> * </a:t>
            </a:r>
            <a:r>
              <a:rPr lang="en-US" sz="1000" dirty="0" err="1">
                <a:solidFill>
                  <a:srgbClr val="000000"/>
                </a:solidFill>
                <a:latin typeface="Cascadia Mono" panose="020B0609020000020004" pitchFamily="49" charset="0"/>
              </a:rPr>
              <a:t>currentSize</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i</a:t>
            </a:r>
            <a:r>
              <a:rPr lang="en-US" sz="1000" dirty="0">
                <a:solidFill>
                  <a:srgbClr val="000000"/>
                </a:solidFill>
                <a:latin typeface="Cascadia Mono" panose="020B0609020000020004" pitchFamily="49" charset="0"/>
              </a:rPr>
              <a:t>) {</a:t>
            </a:r>
          </a:p>
          <a:p>
            <a:pPr marL="0" indent="0">
              <a:buNone/>
            </a:pPr>
            <a:r>
              <a:rPr lang="pt-BR" sz="1000" dirty="0">
                <a:solidFill>
                  <a:srgbClr val="000000"/>
                </a:solidFill>
                <a:latin typeface="Cascadia Mono" panose="020B0609020000020004" pitchFamily="49" charset="0"/>
              </a:rPr>
              <a:t>    </a:t>
            </a:r>
            <a:r>
              <a:rPr lang="pt-BR" sz="1000" dirty="0">
                <a:solidFill>
                  <a:srgbClr val="0000FF"/>
                </a:solidFill>
                <a:latin typeface="Cascadia Mono" panose="020B0609020000020004" pitchFamily="49" charset="0"/>
              </a:rPr>
              <a:t>if</a:t>
            </a:r>
            <a:r>
              <a:rPr lang="pt-BR" sz="1000" dirty="0">
                <a:solidFill>
                  <a:srgbClr val="000000"/>
                </a:solidFill>
                <a:latin typeface="Cascadia Mono" panose="020B0609020000020004" pitchFamily="49" charset="0"/>
              </a:rPr>
              <a:t> (h_C_GPU[i] != h_C_CPU[i]) {</a:t>
            </a:r>
          </a:p>
          <a:p>
            <a:pPr marL="0" indent="0">
              <a:buNone/>
            </a:pPr>
            <a:r>
              <a:rPr lang="en-US" sz="1000" dirty="0">
                <a:solidFill>
                  <a:srgbClr val="000000"/>
                </a:solidFill>
                <a:latin typeface="Cascadia Mono" panose="020B0609020000020004" pitchFamily="49" charset="0"/>
              </a:rPr>
              <a:t>        std::</a:t>
            </a:r>
            <a:r>
              <a:rPr lang="en-US" sz="1000" dirty="0" err="1">
                <a:solidFill>
                  <a:srgbClr val="000000"/>
                </a:solidFill>
                <a:latin typeface="Cascadia Mono" panose="020B0609020000020004" pitchFamily="49" charset="0"/>
              </a:rPr>
              <a:t>cerr</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"Verification failed at index "</a:t>
            </a:r>
            <a:r>
              <a:rPr lang="en-US" sz="1000" dirty="0">
                <a:solidFill>
                  <a:srgbClr val="000000"/>
                </a:solidFill>
                <a:latin typeface="Cascadia Mono" panose="020B0609020000020004" pitchFamily="49" charset="0"/>
              </a:rPr>
              <a:t> &lt;&lt; </a:t>
            </a:r>
            <a:r>
              <a:rPr lang="en-US" sz="1000" dirty="0" err="1">
                <a:solidFill>
                  <a:srgbClr val="000000"/>
                </a:solidFill>
                <a:latin typeface="Cascadia Mono" panose="020B0609020000020004" pitchFamily="49" charset="0"/>
              </a:rPr>
              <a:t>i</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 for matrix size "</a:t>
            </a:r>
            <a:r>
              <a:rPr lang="en-US" sz="1000" dirty="0">
                <a:solidFill>
                  <a:srgbClr val="000000"/>
                </a:solidFill>
                <a:latin typeface="Cascadia Mono" panose="020B0609020000020004" pitchFamily="49" charset="0"/>
              </a:rPr>
              <a:t> &lt;&lt; </a:t>
            </a:r>
            <a:r>
              <a:rPr lang="en-US" sz="1000" dirty="0" err="1">
                <a:solidFill>
                  <a:srgbClr val="000000"/>
                </a:solidFill>
                <a:latin typeface="Cascadia Mono" panose="020B0609020000020004" pitchFamily="49" charset="0"/>
              </a:rPr>
              <a:t>currentSize</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"\n"</a:t>
            </a:r>
            <a:r>
              <a:rPr lang="en-US" sz="1000" dirty="0">
                <a:solidFill>
                  <a:srgbClr val="000000"/>
                </a:solidFill>
                <a:latin typeface="Cascadia Mono" panose="020B0609020000020004" pitchFamily="49" charset="0"/>
              </a:rPr>
              <a:t>;</a:t>
            </a:r>
          </a:p>
          <a:p>
            <a:pPr marL="0" indent="0">
              <a:buNone/>
            </a:pP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break</a:t>
            </a:r>
            <a:r>
              <a:rPr lang="en-US" sz="1000" dirty="0">
                <a:solidFill>
                  <a:srgbClr val="000000"/>
                </a:solidFill>
                <a:latin typeface="Cascadia Mono" panose="020B0609020000020004" pitchFamily="49" charset="0"/>
              </a:rPr>
              <a:t>;</a:t>
            </a:r>
          </a:p>
          <a:p>
            <a:pPr marL="0" indent="0">
              <a:buNone/>
            </a:pPr>
            <a:r>
              <a:rPr lang="en-US" sz="1000" dirty="0">
                <a:solidFill>
                  <a:srgbClr val="000000"/>
                </a:solidFill>
                <a:latin typeface="Cascadia Mono" panose="020B0609020000020004" pitchFamily="49" charset="0"/>
              </a:rPr>
              <a:t>    }</a:t>
            </a:r>
          </a:p>
          <a:p>
            <a:pPr marL="0" indent="0">
              <a:buNone/>
            </a:pPr>
            <a:r>
              <a:rPr lang="en-US" sz="1000" dirty="0">
                <a:solidFill>
                  <a:srgbClr val="000000"/>
                </a:solidFill>
                <a:latin typeface="Cascadia Mono" panose="020B0609020000020004" pitchFamily="49" charset="0"/>
              </a:rPr>
              <a:t>}</a:t>
            </a:r>
            <a:endParaRPr lang="en-US" sz="1000" dirty="0"/>
          </a:p>
        </p:txBody>
      </p:sp>
      <p:cxnSp>
        <p:nvCxnSpPr>
          <p:cNvPr id="7" name="Straight Connector 6">
            <a:extLst>
              <a:ext uri="{FF2B5EF4-FFF2-40B4-BE49-F238E27FC236}">
                <a16:creationId xmlns:a16="http://schemas.microsoft.com/office/drawing/2014/main" id="{CB8C1CF6-3228-06F1-E035-8DF36C3D4E08}"/>
              </a:ext>
            </a:extLst>
          </p:cNvPr>
          <p:cNvCxnSpPr>
            <a:cxnSpLocks/>
          </p:cNvCxnSpPr>
          <p:nvPr/>
        </p:nvCxnSpPr>
        <p:spPr>
          <a:xfrm>
            <a:off x="4890052" y="2047461"/>
            <a:ext cx="0" cy="465813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407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AF0198-4A3B-88E0-9147-CDB60A81F45B}"/>
              </a:ext>
            </a:extLst>
          </p:cNvPr>
          <p:cNvSpPr>
            <a:spLocks noGrp="1"/>
          </p:cNvSpPr>
          <p:nvPr>
            <p:ph type="title"/>
          </p:nvPr>
        </p:nvSpPr>
        <p:spPr>
          <a:xfrm>
            <a:off x="841247" y="978619"/>
            <a:ext cx="3410712" cy="1106424"/>
          </a:xfrm>
        </p:spPr>
        <p:txBody>
          <a:bodyPr>
            <a:normAutofit/>
          </a:bodyPr>
          <a:lstStyle/>
          <a:p>
            <a:r>
              <a:rPr lang="en-US" sz="2800" dirty="0"/>
              <a:t>Outputs and Inference:</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18AEC52-E404-5D5C-9DC8-464EE765BDF1}"/>
              </a:ext>
            </a:extLst>
          </p:cNvPr>
          <p:cNvSpPr>
            <a:spLocks noGrp="1"/>
          </p:cNvSpPr>
          <p:nvPr>
            <p:ph idx="1"/>
          </p:nvPr>
        </p:nvSpPr>
        <p:spPr>
          <a:xfrm>
            <a:off x="841248" y="2252870"/>
            <a:ext cx="3412219" cy="3560251"/>
          </a:xfrm>
        </p:spPr>
        <p:txBody>
          <a:bodyPr>
            <a:normAutofit/>
          </a:bodyPr>
          <a:lstStyle/>
          <a:p>
            <a:pPr>
              <a:lnSpc>
                <a:spcPct val="100000"/>
              </a:lnSpc>
            </a:pPr>
            <a:r>
              <a:rPr lang="en-US" sz="1300" dirty="0"/>
              <a:t>From  the implementation, we can see that the execution time of matrix multiplication of both CPU and GPU differ with respect to matrix size.</a:t>
            </a:r>
          </a:p>
          <a:p>
            <a:pPr>
              <a:lnSpc>
                <a:spcPct val="100000"/>
              </a:lnSpc>
            </a:pPr>
            <a:r>
              <a:rPr lang="en-US" sz="1300" dirty="0"/>
              <a:t>We can observe that the GPU execution is better than CPU only when matrix size increases to 128.</a:t>
            </a:r>
          </a:p>
          <a:p>
            <a:pPr>
              <a:lnSpc>
                <a:spcPct val="100000"/>
              </a:lnSpc>
            </a:pPr>
            <a:r>
              <a:rPr lang="en-US" sz="1300" dirty="0"/>
              <a:t>This is because the parallel computation done in matrix </a:t>
            </a:r>
            <a:r>
              <a:rPr lang="en-US" sz="1300" dirty="0" err="1"/>
              <a:t>mult</a:t>
            </a:r>
            <a:r>
              <a:rPr lang="en-US" sz="1300" dirty="0"/>
              <a:t> only shows its effect at larger sizes.</a:t>
            </a:r>
          </a:p>
          <a:p>
            <a:pPr>
              <a:lnSpc>
                <a:spcPct val="100000"/>
              </a:lnSpc>
            </a:pPr>
            <a:r>
              <a:rPr lang="en-US" sz="1300" dirty="0"/>
              <a:t>The speed of cores is higher in CPU compared to GPU so they are faster in smaller sizes and as size increase parallel computation shows its effect.</a:t>
            </a:r>
          </a:p>
        </p:txBody>
      </p:sp>
      <p:pic>
        <p:nvPicPr>
          <p:cNvPr id="8" name="Content Placeholder 4">
            <a:extLst>
              <a:ext uri="{FF2B5EF4-FFF2-40B4-BE49-F238E27FC236}">
                <a16:creationId xmlns:a16="http://schemas.microsoft.com/office/drawing/2014/main" id="{95D6E266-C7DF-3371-9EC9-E332D276FEA4}"/>
              </a:ext>
            </a:extLst>
          </p:cNvPr>
          <p:cNvPicPr>
            <a:picLocks noChangeAspect="1"/>
          </p:cNvPicPr>
          <p:nvPr/>
        </p:nvPicPr>
        <p:blipFill rotWithShape="1">
          <a:blip r:embed="rId2"/>
          <a:srcRect r="72970" b="27585"/>
          <a:stretch/>
        </p:blipFill>
        <p:spPr>
          <a:xfrm>
            <a:off x="4719843" y="1325760"/>
            <a:ext cx="3725410" cy="5414470"/>
          </a:xfrm>
          <a:prstGeom prst="rect">
            <a:avLst/>
          </a:prstGeom>
        </p:spPr>
      </p:pic>
      <p:pic>
        <p:nvPicPr>
          <p:cNvPr id="10" name="Picture 9">
            <a:extLst>
              <a:ext uri="{FF2B5EF4-FFF2-40B4-BE49-F238E27FC236}">
                <a16:creationId xmlns:a16="http://schemas.microsoft.com/office/drawing/2014/main" id="{CC31BF52-32CE-42F3-1C7A-6E1A6B009CE9}"/>
              </a:ext>
            </a:extLst>
          </p:cNvPr>
          <p:cNvPicPr>
            <a:picLocks noChangeAspect="1"/>
          </p:cNvPicPr>
          <p:nvPr/>
        </p:nvPicPr>
        <p:blipFill rotWithShape="1">
          <a:blip r:embed="rId3"/>
          <a:srcRect l="687" t="-1260" r="61261" b="17510"/>
          <a:stretch/>
        </p:blipFill>
        <p:spPr>
          <a:xfrm>
            <a:off x="8460695" y="1234932"/>
            <a:ext cx="3715862" cy="5461698"/>
          </a:xfrm>
          <a:prstGeom prst="rect">
            <a:avLst/>
          </a:prstGeom>
        </p:spPr>
      </p:pic>
      <p:sp>
        <p:nvSpPr>
          <p:cNvPr id="11" name="TextBox 10">
            <a:extLst>
              <a:ext uri="{FF2B5EF4-FFF2-40B4-BE49-F238E27FC236}">
                <a16:creationId xmlns:a16="http://schemas.microsoft.com/office/drawing/2014/main" id="{4BB22EF4-09E9-37AD-0C2D-62A8E7C132D7}"/>
              </a:ext>
            </a:extLst>
          </p:cNvPr>
          <p:cNvSpPr txBox="1"/>
          <p:nvPr/>
        </p:nvSpPr>
        <p:spPr>
          <a:xfrm>
            <a:off x="5221154" y="732916"/>
            <a:ext cx="2840922" cy="369332"/>
          </a:xfrm>
          <a:prstGeom prst="rect">
            <a:avLst/>
          </a:prstGeom>
          <a:noFill/>
        </p:spPr>
        <p:txBody>
          <a:bodyPr wrap="square" rtlCol="0">
            <a:spAutoFit/>
          </a:bodyPr>
          <a:lstStyle/>
          <a:p>
            <a:r>
              <a:rPr lang="en-US" dirty="0"/>
              <a:t>Matrix Multiplication</a:t>
            </a:r>
          </a:p>
        </p:txBody>
      </p:sp>
      <p:sp>
        <p:nvSpPr>
          <p:cNvPr id="12" name="TextBox 11">
            <a:extLst>
              <a:ext uri="{FF2B5EF4-FFF2-40B4-BE49-F238E27FC236}">
                <a16:creationId xmlns:a16="http://schemas.microsoft.com/office/drawing/2014/main" id="{A20C6B8D-0C72-B025-6B76-73B4F7561FC0}"/>
              </a:ext>
            </a:extLst>
          </p:cNvPr>
          <p:cNvSpPr txBox="1"/>
          <p:nvPr/>
        </p:nvSpPr>
        <p:spPr>
          <a:xfrm>
            <a:off x="8789757" y="732916"/>
            <a:ext cx="2840922" cy="369332"/>
          </a:xfrm>
          <a:prstGeom prst="rect">
            <a:avLst/>
          </a:prstGeom>
          <a:noFill/>
        </p:spPr>
        <p:txBody>
          <a:bodyPr wrap="square" rtlCol="0">
            <a:spAutoFit/>
          </a:bodyPr>
          <a:lstStyle/>
          <a:p>
            <a:r>
              <a:rPr lang="en-US" dirty="0"/>
              <a:t>Matrix Addition</a:t>
            </a:r>
          </a:p>
        </p:txBody>
      </p:sp>
    </p:spTree>
    <p:extLst>
      <p:ext uri="{BB962C8B-B14F-4D97-AF65-F5344CB8AC3E}">
        <p14:creationId xmlns:p14="http://schemas.microsoft.com/office/powerpoint/2010/main" val="4039791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2871-C015-54B1-CB33-B3735265EE94}"/>
              </a:ext>
            </a:extLst>
          </p:cNvPr>
          <p:cNvSpPr>
            <a:spLocks noGrp="1"/>
          </p:cNvSpPr>
          <p:nvPr>
            <p:ph type="title"/>
          </p:nvPr>
        </p:nvSpPr>
        <p:spPr/>
        <p:txBody>
          <a:bodyPr/>
          <a:lstStyle/>
          <a:p>
            <a:r>
              <a:rPr lang="en-US" dirty="0" err="1"/>
              <a:t>Comparision</a:t>
            </a:r>
            <a:endParaRPr lang="en-US" dirty="0"/>
          </a:p>
        </p:txBody>
      </p:sp>
      <p:sp>
        <p:nvSpPr>
          <p:cNvPr id="7" name="Text Placeholder 6">
            <a:extLst>
              <a:ext uri="{FF2B5EF4-FFF2-40B4-BE49-F238E27FC236}">
                <a16:creationId xmlns:a16="http://schemas.microsoft.com/office/drawing/2014/main" id="{12CB3074-0491-8B1F-9666-39507657ECF6}"/>
              </a:ext>
            </a:extLst>
          </p:cNvPr>
          <p:cNvSpPr>
            <a:spLocks noGrp="1"/>
          </p:cNvSpPr>
          <p:nvPr>
            <p:ph type="body" idx="1"/>
          </p:nvPr>
        </p:nvSpPr>
        <p:spPr/>
        <p:txBody>
          <a:bodyPr/>
          <a:lstStyle/>
          <a:p>
            <a:r>
              <a:rPr lang="en-US" dirty="0"/>
              <a:t>Matrix Multiplication</a:t>
            </a:r>
          </a:p>
        </p:txBody>
      </p:sp>
      <p:sp>
        <p:nvSpPr>
          <p:cNvPr id="9" name="Text Placeholder 8">
            <a:extLst>
              <a:ext uri="{FF2B5EF4-FFF2-40B4-BE49-F238E27FC236}">
                <a16:creationId xmlns:a16="http://schemas.microsoft.com/office/drawing/2014/main" id="{1AFC084D-06A5-398A-1680-6F66307257C5}"/>
              </a:ext>
            </a:extLst>
          </p:cNvPr>
          <p:cNvSpPr>
            <a:spLocks noGrp="1"/>
          </p:cNvSpPr>
          <p:nvPr>
            <p:ph type="body" sz="quarter" idx="3"/>
          </p:nvPr>
        </p:nvSpPr>
        <p:spPr/>
        <p:txBody>
          <a:bodyPr/>
          <a:lstStyle/>
          <a:p>
            <a:r>
              <a:rPr lang="en-US" dirty="0"/>
              <a:t>Matrix Addition</a:t>
            </a:r>
          </a:p>
        </p:txBody>
      </p:sp>
      <p:graphicFrame>
        <p:nvGraphicFramePr>
          <p:cNvPr id="13" name="Content Placeholder 12">
            <a:extLst>
              <a:ext uri="{FF2B5EF4-FFF2-40B4-BE49-F238E27FC236}">
                <a16:creationId xmlns:a16="http://schemas.microsoft.com/office/drawing/2014/main" id="{1F951F38-F0FC-B394-C0DE-22EA044736F4}"/>
              </a:ext>
            </a:extLst>
          </p:cNvPr>
          <p:cNvGraphicFramePr>
            <a:graphicFrameLocks noGrp="1"/>
          </p:cNvGraphicFramePr>
          <p:nvPr>
            <p:ph sz="half" idx="2"/>
          </p:nvPr>
        </p:nvGraphicFramePr>
        <p:xfrm>
          <a:off x="1116013" y="3203575"/>
          <a:ext cx="4937125" cy="29686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ontent Placeholder 15">
            <a:extLst>
              <a:ext uri="{FF2B5EF4-FFF2-40B4-BE49-F238E27FC236}">
                <a16:creationId xmlns:a16="http://schemas.microsoft.com/office/drawing/2014/main" id="{87013493-0B94-ACA6-76B2-532303A3789D}"/>
              </a:ext>
            </a:extLst>
          </p:cNvPr>
          <p:cNvGraphicFramePr>
            <a:graphicFrameLocks noGrp="1"/>
          </p:cNvGraphicFramePr>
          <p:nvPr>
            <p:ph sz="quarter" idx="4"/>
          </p:nvPr>
        </p:nvGraphicFramePr>
        <p:xfrm>
          <a:off x="6345238" y="3203575"/>
          <a:ext cx="4938712" cy="29686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32343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25E32-F37E-8277-5DEB-45D93EC7F234}"/>
              </a:ext>
            </a:extLst>
          </p:cNvPr>
          <p:cNvSpPr>
            <a:spLocks noGrp="1"/>
          </p:cNvSpPr>
          <p:nvPr>
            <p:ph type="title"/>
          </p:nvPr>
        </p:nvSpPr>
        <p:spPr>
          <a:xfrm>
            <a:off x="5080216" y="1076324"/>
            <a:ext cx="6272784" cy="1535051"/>
          </a:xfrm>
        </p:spPr>
        <p:txBody>
          <a:bodyPr anchor="b">
            <a:normAutofit/>
          </a:bodyPr>
          <a:lstStyle/>
          <a:p>
            <a:r>
              <a:rPr lang="en-US" sz="5200"/>
              <a:t>Future Scope</a:t>
            </a:r>
          </a:p>
        </p:txBody>
      </p:sp>
      <p:pic>
        <p:nvPicPr>
          <p:cNvPr id="5" name="Picture 4" descr="Electronic circuit board">
            <a:extLst>
              <a:ext uri="{FF2B5EF4-FFF2-40B4-BE49-F238E27FC236}">
                <a16:creationId xmlns:a16="http://schemas.microsoft.com/office/drawing/2014/main" id="{AEE0EA27-BB34-CE77-64B4-0664EA166675}"/>
              </a:ext>
            </a:extLst>
          </p:cNvPr>
          <p:cNvPicPr>
            <a:picLocks noChangeAspect="1"/>
          </p:cNvPicPr>
          <p:nvPr/>
        </p:nvPicPr>
        <p:blipFill rotWithShape="1">
          <a:blip r:embed="rId2"/>
          <a:srcRect l="43990" r="12158" b="-1"/>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083632E-51DA-FFEE-CA8C-C10DBC8B3C23}"/>
              </a:ext>
            </a:extLst>
          </p:cNvPr>
          <p:cNvSpPr>
            <a:spLocks noGrp="1"/>
          </p:cNvSpPr>
          <p:nvPr>
            <p:ph idx="1"/>
          </p:nvPr>
        </p:nvSpPr>
        <p:spPr>
          <a:xfrm>
            <a:off x="5080216" y="3351276"/>
            <a:ext cx="6272784" cy="2825686"/>
          </a:xfrm>
        </p:spPr>
        <p:txBody>
          <a:bodyPr>
            <a:normAutofit/>
          </a:bodyPr>
          <a:lstStyle/>
          <a:p>
            <a:pPr>
              <a:lnSpc>
                <a:spcPct val="100000"/>
              </a:lnSpc>
            </a:pPr>
            <a:r>
              <a:rPr lang="en-US" sz="1500" dirty="0"/>
              <a:t>From the work done till now, We establish a relation between different aspects like CPU model, GPU Model, kernel, block size, grid size, Matrix size with the execution speed of matrix multiplication.</a:t>
            </a:r>
          </a:p>
          <a:p>
            <a:pPr>
              <a:lnSpc>
                <a:spcPct val="100000"/>
              </a:lnSpc>
            </a:pPr>
            <a:r>
              <a:rPr lang="en-US" sz="1500" dirty="0"/>
              <a:t>Upon using this details, we can select the conditions required for optimal execution speed while performing the Heterogenous computing where both CPU and GPU work together in executing the tasks like Matrix Multiplication.</a:t>
            </a:r>
          </a:p>
          <a:p>
            <a:pPr>
              <a:lnSpc>
                <a:spcPct val="100000"/>
              </a:lnSpc>
            </a:pPr>
            <a:r>
              <a:rPr lang="en-US" sz="1500" dirty="0"/>
              <a:t>This work is to be done using OpenCL which is a standard tool for heterogenous architecture.</a:t>
            </a:r>
          </a:p>
          <a:p>
            <a:pPr marL="0" indent="0">
              <a:lnSpc>
                <a:spcPct val="100000"/>
              </a:lnSpc>
              <a:buNone/>
            </a:pPr>
            <a:endParaRPr lang="en-US" sz="1500" dirty="0"/>
          </a:p>
        </p:txBody>
      </p:sp>
    </p:spTree>
    <p:extLst>
      <p:ext uri="{BB962C8B-B14F-4D97-AF65-F5344CB8AC3E}">
        <p14:creationId xmlns:p14="http://schemas.microsoft.com/office/powerpoint/2010/main" val="2014364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B8C3B0-AB7F-FEF6-406C-21581786B04C}"/>
              </a:ext>
            </a:extLst>
          </p:cNvPr>
          <p:cNvSpPr>
            <a:spLocks noGrp="1"/>
          </p:cNvSpPr>
          <p:nvPr>
            <p:ph type="title"/>
          </p:nvPr>
        </p:nvSpPr>
        <p:spPr>
          <a:xfrm>
            <a:off x="659234" y="957447"/>
            <a:ext cx="3383280" cy="4943105"/>
          </a:xfrm>
        </p:spPr>
        <p:txBody>
          <a:bodyPr anchor="ctr">
            <a:normAutofit/>
          </a:bodyPr>
          <a:lstStyle/>
          <a:p>
            <a:r>
              <a:rPr lang="en-US"/>
              <a:t>Work done</a:t>
            </a:r>
            <a:endParaRPr lang="en-US" dirty="0"/>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375CD146-125A-9DC8-5FFB-2FCA45920853}"/>
              </a:ext>
            </a:extLst>
          </p:cNvPr>
          <p:cNvGraphicFramePr>
            <a:graphicFrameLocks noGrp="1"/>
          </p:cNvGraphicFramePr>
          <p:nvPr>
            <p:ph idx="1"/>
            <p:extLst>
              <p:ext uri="{D42A27DB-BD31-4B8C-83A1-F6EECF244321}">
                <p14:modId xmlns:p14="http://schemas.microsoft.com/office/powerpoint/2010/main" val="3824424199"/>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0563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7362D-8B19-CE27-F9E8-9BE357C5536C}"/>
              </a:ext>
            </a:extLst>
          </p:cNvPr>
          <p:cNvSpPr>
            <a:spLocks noGrp="1"/>
          </p:cNvSpPr>
          <p:nvPr>
            <p:ph type="title"/>
          </p:nvPr>
        </p:nvSpPr>
        <p:spPr>
          <a:xfrm>
            <a:off x="5080216" y="1076324"/>
            <a:ext cx="6272784" cy="1535051"/>
          </a:xfrm>
        </p:spPr>
        <p:txBody>
          <a:bodyPr anchor="b">
            <a:normAutofit/>
          </a:bodyPr>
          <a:lstStyle/>
          <a:p>
            <a:r>
              <a:rPr lang="en-US" sz="5200"/>
              <a:t>Work done</a:t>
            </a:r>
          </a:p>
        </p:txBody>
      </p:sp>
      <p:pic>
        <p:nvPicPr>
          <p:cNvPr id="5" name="Picture 4" descr="Working space background">
            <a:extLst>
              <a:ext uri="{FF2B5EF4-FFF2-40B4-BE49-F238E27FC236}">
                <a16:creationId xmlns:a16="http://schemas.microsoft.com/office/drawing/2014/main" id="{28A3BE58-4457-6B76-86F5-658C06AC7EDF}"/>
              </a:ext>
            </a:extLst>
          </p:cNvPr>
          <p:cNvPicPr>
            <a:picLocks noChangeAspect="1"/>
          </p:cNvPicPr>
          <p:nvPr/>
        </p:nvPicPr>
        <p:blipFill rotWithShape="1">
          <a:blip r:embed="rId2"/>
          <a:srcRect l="56150" r="-1" b="-1"/>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Content Placeholder 2">
            <a:extLst>
              <a:ext uri="{FF2B5EF4-FFF2-40B4-BE49-F238E27FC236}">
                <a16:creationId xmlns:a16="http://schemas.microsoft.com/office/drawing/2014/main" id="{3B370832-582C-B40E-34B0-300CECF41435}"/>
              </a:ext>
            </a:extLst>
          </p:cNvPr>
          <p:cNvGraphicFramePr>
            <a:graphicFrameLocks noGrp="1"/>
          </p:cNvGraphicFramePr>
          <p:nvPr>
            <p:ph idx="1"/>
            <p:extLst>
              <p:ext uri="{D42A27DB-BD31-4B8C-83A1-F6EECF244321}">
                <p14:modId xmlns:p14="http://schemas.microsoft.com/office/powerpoint/2010/main" val="2128077259"/>
              </p:ext>
            </p:extLst>
          </p:nvPr>
        </p:nvGraphicFramePr>
        <p:xfrm>
          <a:off x="5080216" y="3351276"/>
          <a:ext cx="6272784" cy="282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809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CFBBC-F537-9442-B468-4FA7CD5EDED7}"/>
              </a:ext>
            </a:extLst>
          </p:cNvPr>
          <p:cNvSpPr>
            <a:spLocks noGrp="1"/>
          </p:cNvSpPr>
          <p:nvPr>
            <p:ph type="title"/>
          </p:nvPr>
        </p:nvSpPr>
        <p:spPr/>
        <p:txBody>
          <a:bodyPr/>
          <a:lstStyle/>
          <a:p>
            <a:r>
              <a:rPr lang="en-US" dirty="0"/>
              <a:t>Changes to the Original proposal</a:t>
            </a:r>
          </a:p>
        </p:txBody>
      </p:sp>
      <p:graphicFrame>
        <p:nvGraphicFramePr>
          <p:cNvPr id="5" name="Content Placeholder 2">
            <a:extLst>
              <a:ext uri="{FF2B5EF4-FFF2-40B4-BE49-F238E27FC236}">
                <a16:creationId xmlns:a16="http://schemas.microsoft.com/office/drawing/2014/main" id="{9240EC12-1BC9-FEAC-BC03-7028E3D26704}"/>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322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C7855-7916-3C81-3F07-FDEF26358243}"/>
              </a:ext>
            </a:extLst>
          </p:cNvPr>
          <p:cNvSpPr>
            <a:spLocks noGrp="1"/>
          </p:cNvSpPr>
          <p:nvPr>
            <p:ph type="title"/>
          </p:nvPr>
        </p:nvSpPr>
        <p:spPr>
          <a:xfrm>
            <a:off x="5080216" y="1076324"/>
            <a:ext cx="6272784" cy="1535051"/>
          </a:xfrm>
        </p:spPr>
        <p:txBody>
          <a:bodyPr anchor="b">
            <a:normAutofit/>
          </a:bodyPr>
          <a:lstStyle/>
          <a:p>
            <a:r>
              <a:rPr lang="en-US" sz="5200"/>
              <a:t>Progress Comments</a:t>
            </a:r>
          </a:p>
        </p:txBody>
      </p:sp>
      <p:pic>
        <p:nvPicPr>
          <p:cNvPr id="22" name="Picture 21" descr="Graph on document with pen">
            <a:extLst>
              <a:ext uri="{FF2B5EF4-FFF2-40B4-BE49-F238E27FC236}">
                <a16:creationId xmlns:a16="http://schemas.microsoft.com/office/drawing/2014/main" id="{691C7386-888B-F236-AE74-1316300BCC81}"/>
              </a:ext>
            </a:extLst>
          </p:cNvPr>
          <p:cNvPicPr>
            <a:picLocks noChangeAspect="1"/>
          </p:cNvPicPr>
          <p:nvPr/>
        </p:nvPicPr>
        <p:blipFill rotWithShape="1">
          <a:blip r:embed="rId2"/>
          <a:srcRect l="34936" r="21213" b="-1"/>
          <a:stretch/>
        </p:blipFill>
        <p:spPr>
          <a:xfrm>
            <a:off x="20" y="10"/>
            <a:ext cx="4505305" cy="6857990"/>
          </a:xfrm>
          <a:prstGeom prst="rect">
            <a:avLst/>
          </a:prstGeom>
        </p:spPr>
      </p:pic>
      <p:sp>
        <p:nvSpPr>
          <p:cNvPr id="23"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229200E-D1B2-87EE-3357-340A8E67BBCD}"/>
              </a:ext>
            </a:extLst>
          </p:cNvPr>
          <p:cNvSpPr>
            <a:spLocks noGrp="1"/>
          </p:cNvSpPr>
          <p:nvPr>
            <p:ph idx="1"/>
          </p:nvPr>
        </p:nvSpPr>
        <p:spPr>
          <a:xfrm>
            <a:off x="5080216" y="3351276"/>
            <a:ext cx="6272784" cy="2825686"/>
          </a:xfrm>
        </p:spPr>
        <p:txBody>
          <a:bodyPr>
            <a:normAutofit/>
          </a:bodyPr>
          <a:lstStyle/>
          <a:p>
            <a:pPr marL="0" indent="0">
              <a:buNone/>
            </a:pPr>
            <a:r>
              <a:rPr lang="en-US" sz="1800" dirty="0"/>
              <a:t>“</a:t>
            </a:r>
            <a:r>
              <a:rPr lang="en-US" sz="1800" b="0" i="0" dirty="0">
                <a:effectLst/>
                <a:latin typeface="LatoWeb"/>
              </a:rPr>
              <a:t>Interesting update, would like to see the final report to understand how well it is.</a:t>
            </a:r>
            <a:r>
              <a:rPr lang="en-US" sz="1800" dirty="0"/>
              <a:t>”</a:t>
            </a:r>
          </a:p>
        </p:txBody>
      </p:sp>
    </p:spTree>
    <p:extLst>
      <p:ext uri="{BB962C8B-B14F-4D97-AF65-F5344CB8AC3E}">
        <p14:creationId xmlns:p14="http://schemas.microsoft.com/office/powerpoint/2010/main" val="84070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9EFB6-768B-D9EF-E576-DE5AED8DF76B}"/>
              </a:ext>
            </a:extLst>
          </p:cNvPr>
          <p:cNvSpPr>
            <a:spLocks noGrp="1"/>
          </p:cNvSpPr>
          <p:nvPr>
            <p:ph type="title"/>
          </p:nvPr>
        </p:nvSpPr>
        <p:spPr>
          <a:xfrm>
            <a:off x="1115568" y="772005"/>
            <a:ext cx="10168128" cy="1179576"/>
          </a:xfrm>
        </p:spPr>
        <p:txBody>
          <a:bodyPr/>
          <a:lstStyle/>
          <a:p>
            <a:r>
              <a:rPr lang="en-US" dirty="0"/>
              <a:t>Work done after progress report</a:t>
            </a:r>
          </a:p>
        </p:txBody>
      </p:sp>
      <p:sp>
        <p:nvSpPr>
          <p:cNvPr id="3" name="Content Placeholder 2">
            <a:extLst>
              <a:ext uri="{FF2B5EF4-FFF2-40B4-BE49-F238E27FC236}">
                <a16:creationId xmlns:a16="http://schemas.microsoft.com/office/drawing/2014/main" id="{53BBD28F-E563-B080-CDF3-B23941C14888}"/>
              </a:ext>
            </a:extLst>
          </p:cNvPr>
          <p:cNvSpPr>
            <a:spLocks noGrp="1"/>
          </p:cNvSpPr>
          <p:nvPr>
            <p:ph idx="1"/>
          </p:nvPr>
        </p:nvSpPr>
        <p:spPr>
          <a:xfrm>
            <a:off x="1115568" y="2268620"/>
            <a:ext cx="10168128" cy="3694176"/>
          </a:xfrm>
        </p:spPr>
        <p:txBody>
          <a:bodyPr/>
          <a:lstStyle/>
          <a:p>
            <a:r>
              <a:rPr lang="en-US" dirty="0"/>
              <a:t>We have installed Native AMD GPU on Gem5 and tried to used it to compute Heterogenous CPU-GPU systems on GEM5.</a:t>
            </a:r>
          </a:p>
          <a:p>
            <a:r>
              <a:rPr lang="en-US" dirty="0"/>
              <a:t>We have done performance Analysis of Matrix Multiplication and Matrix Addition on CPU using Gem5.</a:t>
            </a:r>
          </a:p>
          <a:p>
            <a:r>
              <a:rPr lang="en-US" dirty="0"/>
              <a:t>We have done performance Analysis of Matrix Multiplication and Matrix Addition on GPU using CUDA.</a:t>
            </a:r>
          </a:p>
          <a:p>
            <a:r>
              <a:rPr lang="en-US" dirty="0"/>
              <a:t>We have done performance Analysis of Matrix Multiplication and Matrix Addition on CPU-GPU heterogenous system using CUDA.</a:t>
            </a:r>
          </a:p>
          <a:p>
            <a:pPr marL="0" indent="0">
              <a:buNone/>
            </a:pPr>
            <a:endParaRPr lang="en-US" dirty="0"/>
          </a:p>
        </p:txBody>
      </p:sp>
    </p:spTree>
    <p:extLst>
      <p:ext uri="{BB962C8B-B14F-4D97-AF65-F5344CB8AC3E}">
        <p14:creationId xmlns:p14="http://schemas.microsoft.com/office/powerpoint/2010/main" val="515096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DF7313-C30E-5A68-E2A4-9A651052D51F}"/>
              </a:ext>
            </a:extLst>
          </p:cNvPr>
          <p:cNvSpPr>
            <a:spLocks noGrp="1"/>
          </p:cNvSpPr>
          <p:nvPr>
            <p:ph type="ctrTitle"/>
          </p:nvPr>
        </p:nvSpPr>
        <p:spPr>
          <a:xfrm>
            <a:off x="1524003" y="1999615"/>
            <a:ext cx="9144000" cy="2764028"/>
          </a:xfrm>
        </p:spPr>
        <p:txBody>
          <a:bodyPr anchor="ctr">
            <a:normAutofit/>
          </a:bodyPr>
          <a:lstStyle/>
          <a:p>
            <a:pPr algn="ctr"/>
            <a:r>
              <a:rPr lang="en-US" sz="6100"/>
              <a:t>Performance Analysis of CPU using GEM5</a:t>
            </a:r>
          </a:p>
        </p:txBody>
      </p:sp>
      <p:sp>
        <p:nvSpPr>
          <p:cNvPr id="4" name="Subtitle 3">
            <a:extLst>
              <a:ext uri="{FF2B5EF4-FFF2-40B4-BE49-F238E27FC236}">
                <a16:creationId xmlns:a16="http://schemas.microsoft.com/office/drawing/2014/main" id="{9DC0E829-23F0-4B70-F15E-7CF38ACB4ABA}"/>
              </a:ext>
            </a:extLst>
          </p:cNvPr>
          <p:cNvSpPr>
            <a:spLocks noGrp="1"/>
          </p:cNvSpPr>
          <p:nvPr>
            <p:ph type="subTitle" idx="1"/>
          </p:nvPr>
        </p:nvSpPr>
        <p:spPr>
          <a:xfrm>
            <a:off x="1966912" y="5645150"/>
            <a:ext cx="8258176" cy="631825"/>
          </a:xfrm>
        </p:spPr>
        <p:txBody>
          <a:bodyPr anchor="ctr">
            <a:normAutofit/>
          </a:bodyPr>
          <a:lstStyle/>
          <a:p>
            <a:pPr algn="ctr"/>
            <a:endParaRPr lang="en-US"/>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88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ccentBoxVTI">
  <a:themeElements>
    <a:clrScheme name="AnalogousFromDarkSeedLeftStep">
      <a:dk1>
        <a:srgbClr val="000000"/>
      </a:dk1>
      <a:lt1>
        <a:srgbClr val="FFFFFF"/>
      </a:lt1>
      <a:dk2>
        <a:srgbClr val="1C2732"/>
      </a:dk2>
      <a:lt2>
        <a:srgbClr val="F0F3F1"/>
      </a:lt2>
      <a:accent1>
        <a:srgbClr val="C34DB4"/>
      </a:accent1>
      <a:accent2>
        <a:srgbClr val="903BB1"/>
      </a:accent2>
      <a:accent3>
        <a:srgbClr val="704DC3"/>
      </a:accent3>
      <a:accent4>
        <a:srgbClr val="3F4DB3"/>
      </a:accent4>
      <a:accent5>
        <a:srgbClr val="4D8CC3"/>
      </a:accent5>
      <a:accent6>
        <a:srgbClr val="3BACB1"/>
      </a:accent6>
      <a:hlink>
        <a:srgbClr val="3F6EBF"/>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601</TotalTime>
  <Words>3556</Words>
  <Application>Microsoft Office PowerPoint</Application>
  <PresentationFormat>Widescreen</PresentationFormat>
  <Paragraphs>379</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Cascadia Mono</vt:lpstr>
      <vt:lpstr>LatoWeb</vt:lpstr>
      <vt:lpstr>Neue Haas Grotesk Text Pro</vt:lpstr>
      <vt:lpstr>Söhne</vt:lpstr>
      <vt:lpstr>AccentBoxVTI</vt:lpstr>
      <vt:lpstr>Performance Analysis of Heterogenous Computing Architectures </vt:lpstr>
      <vt:lpstr>Proposal description</vt:lpstr>
      <vt:lpstr>Comment </vt:lpstr>
      <vt:lpstr>Work done</vt:lpstr>
      <vt:lpstr>Work done</vt:lpstr>
      <vt:lpstr>Changes to the Original proposal</vt:lpstr>
      <vt:lpstr>Progress Comments</vt:lpstr>
      <vt:lpstr>Work done after progress report</vt:lpstr>
      <vt:lpstr>Performance Analysis of CPU using GEM5</vt:lpstr>
      <vt:lpstr>Gem5 overview:</vt:lpstr>
      <vt:lpstr>Gem5 overview:</vt:lpstr>
      <vt:lpstr>Matrix Multiplication Algorithm</vt:lpstr>
      <vt:lpstr>Matrix Multiplication:</vt:lpstr>
      <vt:lpstr>Matrix Multiplication</vt:lpstr>
      <vt:lpstr>GEM5 Setup  &amp;  WorkFlow</vt:lpstr>
      <vt:lpstr>GEM5 Configuration:</vt:lpstr>
      <vt:lpstr>GEM5 Configuration:</vt:lpstr>
      <vt:lpstr>Output and Inference: </vt:lpstr>
      <vt:lpstr>Comparison:</vt:lpstr>
      <vt:lpstr>Performance Analysis of GPU using CUDA</vt:lpstr>
      <vt:lpstr>GPU Computation Overview:</vt:lpstr>
      <vt:lpstr>GPU Overview:</vt:lpstr>
      <vt:lpstr>Programming for GPU:</vt:lpstr>
      <vt:lpstr>Programming for GPU:</vt:lpstr>
      <vt:lpstr>CUDA Implementation:</vt:lpstr>
      <vt:lpstr>CUDA Implementation :</vt:lpstr>
      <vt:lpstr>CUDA Implementation:</vt:lpstr>
      <vt:lpstr>Outputs and Inference:</vt:lpstr>
      <vt:lpstr>Comparison</vt:lpstr>
      <vt:lpstr>Performance Analysis of CPU-GPU heterogenous Computing Architecture using CUDA</vt:lpstr>
      <vt:lpstr>Heterogenous Computing Overview:</vt:lpstr>
      <vt:lpstr>GPU and CPU characteristics:</vt:lpstr>
      <vt:lpstr>CUDA Implementation:</vt:lpstr>
      <vt:lpstr>Additional code used:</vt:lpstr>
      <vt:lpstr>Outputs and Inference:</vt:lpstr>
      <vt:lpstr>Comparision</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Analysis of Heterogenous Computing Architectures </dc:title>
  <dc:creator>raviteja anumula</dc:creator>
  <cp:lastModifiedBy>Renduchintala, Venkata Shanmukha Sri Sudha</cp:lastModifiedBy>
  <cp:revision>2</cp:revision>
  <dcterms:created xsi:type="dcterms:W3CDTF">2023-12-13T13:44:43Z</dcterms:created>
  <dcterms:modified xsi:type="dcterms:W3CDTF">2024-09-24T05:15:29Z</dcterms:modified>
</cp:coreProperties>
</file>